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1"/>
  </p:sldMasterIdLst>
  <p:sldIdLst>
    <p:sldId id="257" r:id="rId2"/>
    <p:sldId id="271" r:id="rId3"/>
    <p:sldId id="272" r:id="rId4"/>
    <p:sldId id="269" r:id="rId5"/>
    <p:sldId id="264" r:id="rId6"/>
    <p:sldId id="265" r:id="rId7"/>
    <p:sldId id="273" r:id="rId8"/>
    <p:sldId id="266" r:id="rId9"/>
    <p:sldId id="270" r:id="rId10"/>
    <p:sldId id="275" r:id="rId11"/>
    <p:sldId id="277" r:id="rId12"/>
    <p:sldId id="278" r:id="rId13"/>
    <p:sldId id="279" r:id="rId14"/>
    <p:sldId id="280" r:id="rId15"/>
    <p:sldId id="281" r:id="rId16"/>
    <p:sldId id="267" r:id="rId17"/>
    <p:sldId id="276" r:id="rId18"/>
    <p:sldId id="274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81824-1618-4293-A28D-674FB33DDF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B7C7F7-4F19-4971-BCB1-6D0BA7DEA41C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10000"/>
                </a:schemeClr>
              </a:solidFill>
            </a:rPr>
            <a:t>Room Allocation (Manual)</a:t>
          </a:r>
        </a:p>
      </dgm:t>
    </dgm:pt>
    <dgm:pt modelId="{EDE7522B-1325-478A-8D85-A9F58ECD9F5D}" type="parTrans" cxnId="{AE7C8595-F670-4696-8FA8-616BE4C653B5}">
      <dgm:prSet/>
      <dgm:spPr/>
      <dgm:t>
        <a:bodyPr/>
        <a:lstStyle/>
        <a:p>
          <a:endParaRPr lang="en-IN"/>
        </a:p>
      </dgm:t>
    </dgm:pt>
    <dgm:pt modelId="{AC2866FE-C523-40FC-BE10-B916A416B284}" type="sibTrans" cxnId="{AE7C8595-F670-4696-8FA8-616BE4C653B5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2C109ADC-CEEE-4FB4-ACD9-87AC659273F2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10000"/>
                </a:schemeClr>
              </a:solidFill>
            </a:rPr>
            <a:t>Complaint Register (Paper / Verbal)</a:t>
          </a:r>
        </a:p>
      </dgm:t>
    </dgm:pt>
    <dgm:pt modelId="{38149020-0BD7-44DC-858D-92DC8DCBC76C}" type="parTrans" cxnId="{BF29DE61-E739-46BC-847D-ACF18ACC04ED}">
      <dgm:prSet/>
      <dgm:spPr/>
      <dgm:t>
        <a:bodyPr/>
        <a:lstStyle/>
        <a:p>
          <a:endParaRPr lang="en-IN"/>
        </a:p>
      </dgm:t>
    </dgm:pt>
    <dgm:pt modelId="{65C42260-5466-4693-A6D8-1BADABBB64EC}" type="sibTrans" cxnId="{BF29DE61-E739-46BC-847D-ACF18ACC04ED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30D85BAD-1747-4145-BB62-AD1A38A00CC7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10000"/>
                </a:schemeClr>
              </a:solidFill>
            </a:rPr>
            <a:t>No Tracking or Status</a:t>
          </a:r>
        </a:p>
      </dgm:t>
    </dgm:pt>
    <dgm:pt modelId="{18F76E56-A565-4196-A746-30D0A4417459}" type="parTrans" cxnId="{B1060017-2F23-4302-A3FE-62CB1EFA9DE9}">
      <dgm:prSet/>
      <dgm:spPr/>
      <dgm:t>
        <a:bodyPr/>
        <a:lstStyle/>
        <a:p>
          <a:endParaRPr lang="en-IN"/>
        </a:p>
      </dgm:t>
    </dgm:pt>
    <dgm:pt modelId="{E9143559-6082-4859-B5BB-E49C2755FF3C}" type="sibTrans" cxnId="{B1060017-2F23-4302-A3FE-62CB1EFA9DE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1AC75CF9-4F6B-4B95-B0F4-347B576554B0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10000"/>
                </a:schemeClr>
              </a:solidFill>
            </a:rPr>
            <a:t>Delayed Resolution</a:t>
          </a:r>
        </a:p>
      </dgm:t>
    </dgm:pt>
    <dgm:pt modelId="{D7258CE2-0696-43F0-94EB-56C7FB713E10}" type="parTrans" cxnId="{0BBD6F8D-FCE5-4DEC-884F-ABF10C82147A}">
      <dgm:prSet/>
      <dgm:spPr/>
      <dgm:t>
        <a:bodyPr/>
        <a:lstStyle/>
        <a:p>
          <a:endParaRPr lang="en-IN"/>
        </a:p>
      </dgm:t>
    </dgm:pt>
    <dgm:pt modelId="{811FD431-325A-495B-8001-92CC1F66880C}" type="sibTrans" cxnId="{0BBD6F8D-FCE5-4DEC-884F-ABF10C82147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120BCD7F-B3F0-487B-965C-40C1CF6F5E55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10000"/>
                </a:schemeClr>
              </a:solidFill>
            </a:rPr>
            <a:t>Food Surplus Wasted</a:t>
          </a:r>
        </a:p>
      </dgm:t>
    </dgm:pt>
    <dgm:pt modelId="{FB9C5F1E-5C83-4F4B-90CF-B12952F04B8A}" type="parTrans" cxnId="{FC6388E1-70E2-42D1-B8FE-138AA204040D}">
      <dgm:prSet/>
      <dgm:spPr/>
      <dgm:t>
        <a:bodyPr/>
        <a:lstStyle/>
        <a:p>
          <a:endParaRPr lang="en-IN"/>
        </a:p>
      </dgm:t>
    </dgm:pt>
    <dgm:pt modelId="{908C741E-CA52-42B3-8CB5-547607B30D43}" type="sibTrans" cxnId="{FC6388E1-70E2-42D1-B8FE-138AA204040D}">
      <dgm:prSet/>
      <dgm:spPr/>
      <dgm:t>
        <a:bodyPr/>
        <a:lstStyle/>
        <a:p>
          <a:endParaRPr lang="en-IN"/>
        </a:p>
      </dgm:t>
    </dgm:pt>
    <dgm:pt modelId="{A7B3039A-8230-4902-85AE-64D14A8E4788}" type="pres">
      <dgm:prSet presAssocID="{F5F81824-1618-4293-A28D-674FB33DDF51}" presName="outerComposite" presStyleCnt="0">
        <dgm:presLayoutVars>
          <dgm:chMax val="5"/>
          <dgm:dir/>
          <dgm:resizeHandles val="exact"/>
        </dgm:presLayoutVars>
      </dgm:prSet>
      <dgm:spPr/>
    </dgm:pt>
    <dgm:pt modelId="{DD2DCF60-0328-4EE3-9FF2-0AC31B0C3439}" type="pres">
      <dgm:prSet presAssocID="{F5F81824-1618-4293-A28D-674FB33DDF51}" presName="dummyMaxCanvas" presStyleCnt="0">
        <dgm:presLayoutVars/>
      </dgm:prSet>
      <dgm:spPr/>
    </dgm:pt>
    <dgm:pt modelId="{DE24D800-CADE-4FD5-8561-52762D6DDC25}" type="pres">
      <dgm:prSet presAssocID="{F5F81824-1618-4293-A28D-674FB33DDF51}" presName="FiveNodes_1" presStyleLbl="node1" presStyleIdx="0" presStyleCnt="5">
        <dgm:presLayoutVars>
          <dgm:bulletEnabled val="1"/>
        </dgm:presLayoutVars>
      </dgm:prSet>
      <dgm:spPr/>
    </dgm:pt>
    <dgm:pt modelId="{306035C3-78FA-486F-9492-7ED659B9FCC1}" type="pres">
      <dgm:prSet presAssocID="{F5F81824-1618-4293-A28D-674FB33DDF51}" presName="FiveNodes_2" presStyleLbl="node1" presStyleIdx="1" presStyleCnt="5" custLinFactNeighborX="490" custLinFactNeighborY="-1820">
        <dgm:presLayoutVars>
          <dgm:bulletEnabled val="1"/>
        </dgm:presLayoutVars>
      </dgm:prSet>
      <dgm:spPr/>
    </dgm:pt>
    <dgm:pt modelId="{1919D05D-24A9-4A08-8299-21F504B74A2E}" type="pres">
      <dgm:prSet presAssocID="{F5F81824-1618-4293-A28D-674FB33DDF51}" presName="FiveNodes_3" presStyleLbl="node1" presStyleIdx="2" presStyleCnt="5">
        <dgm:presLayoutVars>
          <dgm:bulletEnabled val="1"/>
        </dgm:presLayoutVars>
      </dgm:prSet>
      <dgm:spPr/>
    </dgm:pt>
    <dgm:pt modelId="{4372896F-58CF-4CF6-81A2-9FCE5B76AB65}" type="pres">
      <dgm:prSet presAssocID="{F5F81824-1618-4293-A28D-674FB33DDF51}" presName="FiveNodes_4" presStyleLbl="node1" presStyleIdx="3" presStyleCnt="5">
        <dgm:presLayoutVars>
          <dgm:bulletEnabled val="1"/>
        </dgm:presLayoutVars>
      </dgm:prSet>
      <dgm:spPr/>
    </dgm:pt>
    <dgm:pt modelId="{F311232B-E927-41F7-A904-9A43A54E942E}" type="pres">
      <dgm:prSet presAssocID="{F5F81824-1618-4293-A28D-674FB33DDF51}" presName="FiveNodes_5" presStyleLbl="node1" presStyleIdx="4" presStyleCnt="5">
        <dgm:presLayoutVars>
          <dgm:bulletEnabled val="1"/>
        </dgm:presLayoutVars>
      </dgm:prSet>
      <dgm:spPr/>
    </dgm:pt>
    <dgm:pt modelId="{9870C007-F7EA-40A9-88B4-4AB63A7408FD}" type="pres">
      <dgm:prSet presAssocID="{F5F81824-1618-4293-A28D-674FB33DDF51}" presName="FiveConn_1-2" presStyleLbl="fgAccFollowNode1" presStyleIdx="0" presStyleCnt="4">
        <dgm:presLayoutVars>
          <dgm:bulletEnabled val="1"/>
        </dgm:presLayoutVars>
      </dgm:prSet>
      <dgm:spPr/>
    </dgm:pt>
    <dgm:pt modelId="{755AE31F-1767-488E-8C53-CAE034F3648A}" type="pres">
      <dgm:prSet presAssocID="{F5F81824-1618-4293-A28D-674FB33DDF51}" presName="FiveConn_2-3" presStyleLbl="fgAccFollowNode1" presStyleIdx="1" presStyleCnt="4">
        <dgm:presLayoutVars>
          <dgm:bulletEnabled val="1"/>
        </dgm:presLayoutVars>
      </dgm:prSet>
      <dgm:spPr/>
    </dgm:pt>
    <dgm:pt modelId="{4E25448A-C672-4AA6-9187-FD4E57B1C6DF}" type="pres">
      <dgm:prSet presAssocID="{F5F81824-1618-4293-A28D-674FB33DDF51}" presName="FiveConn_3-4" presStyleLbl="fgAccFollowNode1" presStyleIdx="2" presStyleCnt="4">
        <dgm:presLayoutVars>
          <dgm:bulletEnabled val="1"/>
        </dgm:presLayoutVars>
      </dgm:prSet>
      <dgm:spPr/>
    </dgm:pt>
    <dgm:pt modelId="{2388DC24-8D1D-408C-9A7F-466A9550D2A8}" type="pres">
      <dgm:prSet presAssocID="{F5F81824-1618-4293-A28D-674FB33DDF51}" presName="FiveConn_4-5" presStyleLbl="fgAccFollowNode1" presStyleIdx="3" presStyleCnt="4">
        <dgm:presLayoutVars>
          <dgm:bulletEnabled val="1"/>
        </dgm:presLayoutVars>
      </dgm:prSet>
      <dgm:spPr/>
    </dgm:pt>
    <dgm:pt modelId="{0F526A0F-E58C-4385-8AD6-9DE3DAE5C346}" type="pres">
      <dgm:prSet presAssocID="{F5F81824-1618-4293-A28D-674FB33DDF51}" presName="FiveNodes_1_text" presStyleLbl="node1" presStyleIdx="4" presStyleCnt="5">
        <dgm:presLayoutVars>
          <dgm:bulletEnabled val="1"/>
        </dgm:presLayoutVars>
      </dgm:prSet>
      <dgm:spPr/>
    </dgm:pt>
    <dgm:pt modelId="{78C12B04-C6A0-4EA5-90ED-CEEEB87064BD}" type="pres">
      <dgm:prSet presAssocID="{F5F81824-1618-4293-A28D-674FB33DDF51}" presName="FiveNodes_2_text" presStyleLbl="node1" presStyleIdx="4" presStyleCnt="5">
        <dgm:presLayoutVars>
          <dgm:bulletEnabled val="1"/>
        </dgm:presLayoutVars>
      </dgm:prSet>
      <dgm:spPr/>
    </dgm:pt>
    <dgm:pt modelId="{B52BC71A-17B4-482A-826B-A52C8F9FBBFC}" type="pres">
      <dgm:prSet presAssocID="{F5F81824-1618-4293-A28D-674FB33DDF51}" presName="FiveNodes_3_text" presStyleLbl="node1" presStyleIdx="4" presStyleCnt="5">
        <dgm:presLayoutVars>
          <dgm:bulletEnabled val="1"/>
        </dgm:presLayoutVars>
      </dgm:prSet>
      <dgm:spPr/>
    </dgm:pt>
    <dgm:pt modelId="{3C1B81DB-DCE3-40A8-B72E-4ED94AC878F2}" type="pres">
      <dgm:prSet presAssocID="{F5F81824-1618-4293-A28D-674FB33DDF51}" presName="FiveNodes_4_text" presStyleLbl="node1" presStyleIdx="4" presStyleCnt="5">
        <dgm:presLayoutVars>
          <dgm:bulletEnabled val="1"/>
        </dgm:presLayoutVars>
      </dgm:prSet>
      <dgm:spPr/>
    </dgm:pt>
    <dgm:pt modelId="{19788361-5A70-46CE-B393-CFF59B7AC5AD}" type="pres">
      <dgm:prSet presAssocID="{F5F81824-1618-4293-A28D-674FB33DDF5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76B7209-95DF-48A2-BD02-A1B1849EAE56}" type="presOf" srcId="{30D85BAD-1747-4145-BB62-AD1A38A00CC7}" destId="{1919D05D-24A9-4A08-8299-21F504B74A2E}" srcOrd="0" destOrd="0" presId="urn:microsoft.com/office/officeart/2005/8/layout/vProcess5"/>
    <dgm:cxn modelId="{B1060017-2F23-4302-A3FE-62CB1EFA9DE9}" srcId="{F5F81824-1618-4293-A28D-674FB33DDF51}" destId="{30D85BAD-1747-4145-BB62-AD1A38A00CC7}" srcOrd="2" destOrd="0" parTransId="{18F76E56-A565-4196-A746-30D0A4417459}" sibTransId="{E9143559-6082-4859-B5BB-E49C2755FF3C}"/>
    <dgm:cxn modelId="{BF29DE61-E739-46BC-847D-ACF18ACC04ED}" srcId="{F5F81824-1618-4293-A28D-674FB33DDF51}" destId="{2C109ADC-CEEE-4FB4-ACD9-87AC659273F2}" srcOrd="1" destOrd="0" parTransId="{38149020-0BD7-44DC-858D-92DC8DCBC76C}" sibTransId="{65C42260-5466-4693-A6D8-1BADABBB64EC}"/>
    <dgm:cxn modelId="{1413B442-C7F3-4D38-BA37-865BD2208034}" type="presOf" srcId="{65C42260-5466-4693-A6D8-1BADABBB64EC}" destId="{755AE31F-1767-488E-8C53-CAE034F3648A}" srcOrd="0" destOrd="0" presId="urn:microsoft.com/office/officeart/2005/8/layout/vProcess5"/>
    <dgm:cxn modelId="{93BDEE63-F5AF-49BE-90CE-8F671072C426}" type="presOf" srcId="{76B7C7F7-4F19-4971-BCB1-6D0BA7DEA41C}" destId="{DE24D800-CADE-4FD5-8561-52762D6DDC25}" srcOrd="0" destOrd="0" presId="urn:microsoft.com/office/officeart/2005/8/layout/vProcess5"/>
    <dgm:cxn modelId="{A61B7344-EC1F-4B0E-B77A-0E7608245202}" type="presOf" srcId="{76B7C7F7-4F19-4971-BCB1-6D0BA7DEA41C}" destId="{0F526A0F-E58C-4385-8AD6-9DE3DAE5C346}" srcOrd="1" destOrd="0" presId="urn:microsoft.com/office/officeart/2005/8/layout/vProcess5"/>
    <dgm:cxn modelId="{EC411B84-AADD-4D39-8E9D-EA7AB16A4428}" type="presOf" srcId="{120BCD7F-B3F0-487B-965C-40C1CF6F5E55}" destId="{F311232B-E927-41F7-A904-9A43A54E942E}" srcOrd="0" destOrd="0" presId="urn:microsoft.com/office/officeart/2005/8/layout/vProcess5"/>
    <dgm:cxn modelId="{0BBD6F8D-FCE5-4DEC-884F-ABF10C82147A}" srcId="{F5F81824-1618-4293-A28D-674FB33DDF51}" destId="{1AC75CF9-4F6B-4B95-B0F4-347B576554B0}" srcOrd="3" destOrd="0" parTransId="{D7258CE2-0696-43F0-94EB-56C7FB713E10}" sibTransId="{811FD431-325A-495B-8001-92CC1F66880C}"/>
    <dgm:cxn modelId="{897FCA8F-8AC4-453E-8A78-82695DF28392}" type="presOf" srcId="{F5F81824-1618-4293-A28D-674FB33DDF51}" destId="{A7B3039A-8230-4902-85AE-64D14A8E4788}" srcOrd="0" destOrd="0" presId="urn:microsoft.com/office/officeart/2005/8/layout/vProcess5"/>
    <dgm:cxn modelId="{0F7CD991-E3A2-4FD8-811F-52DD405D0D73}" type="presOf" srcId="{2C109ADC-CEEE-4FB4-ACD9-87AC659273F2}" destId="{306035C3-78FA-486F-9492-7ED659B9FCC1}" srcOrd="0" destOrd="0" presId="urn:microsoft.com/office/officeart/2005/8/layout/vProcess5"/>
    <dgm:cxn modelId="{AE7C8595-F670-4696-8FA8-616BE4C653B5}" srcId="{F5F81824-1618-4293-A28D-674FB33DDF51}" destId="{76B7C7F7-4F19-4971-BCB1-6D0BA7DEA41C}" srcOrd="0" destOrd="0" parTransId="{EDE7522B-1325-478A-8D85-A9F58ECD9F5D}" sibTransId="{AC2866FE-C523-40FC-BE10-B916A416B284}"/>
    <dgm:cxn modelId="{2DD0EAA4-1920-40FE-BA31-288F1FFCB4B4}" type="presOf" srcId="{1AC75CF9-4F6B-4B95-B0F4-347B576554B0}" destId="{3C1B81DB-DCE3-40A8-B72E-4ED94AC878F2}" srcOrd="1" destOrd="0" presId="urn:microsoft.com/office/officeart/2005/8/layout/vProcess5"/>
    <dgm:cxn modelId="{687901A5-300A-4D08-B754-DDCF00A59BD5}" type="presOf" srcId="{1AC75CF9-4F6B-4B95-B0F4-347B576554B0}" destId="{4372896F-58CF-4CF6-81A2-9FCE5B76AB65}" srcOrd="0" destOrd="0" presId="urn:microsoft.com/office/officeart/2005/8/layout/vProcess5"/>
    <dgm:cxn modelId="{EDA4D7BD-4A7E-4E6B-ABE3-C126D5E3AEE5}" type="presOf" srcId="{30D85BAD-1747-4145-BB62-AD1A38A00CC7}" destId="{B52BC71A-17B4-482A-826B-A52C8F9FBBFC}" srcOrd="1" destOrd="0" presId="urn:microsoft.com/office/officeart/2005/8/layout/vProcess5"/>
    <dgm:cxn modelId="{0ECC37C2-5DB1-4743-B744-B85D851367BB}" type="presOf" srcId="{2C109ADC-CEEE-4FB4-ACD9-87AC659273F2}" destId="{78C12B04-C6A0-4EA5-90ED-CEEEB87064BD}" srcOrd="1" destOrd="0" presId="urn:microsoft.com/office/officeart/2005/8/layout/vProcess5"/>
    <dgm:cxn modelId="{695F25C3-B9AD-42C3-B970-9CC858CC71BD}" type="presOf" srcId="{120BCD7F-B3F0-487B-965C-40C1CF6F5E55}" destId="{19788361-5A70-46CE-B393-CFF59B7AC5AD}" srcOrd="1" destOrd="0" presId="urn:microsoft.com/office/officeart/2005/8/layout/vProcess5"/>
    <dgm:cxn modelId="{FAAD42C3-6139-484C-A1D4-2905E4DCC98E}" type="presOf" srcId="{E9143559-6082-4859-B5BB-E49C2755FF3C}" destId="{4E25448A-C672-4AA6-9187-FD4E57B1C6DF}" srcOrd="0" destOrd="0" presId="urn:microsoft.com/office/officeart/2005/8/layout/vProcess5"/>
    <dgm:cxn modelId="{D2051ACD-2531-413B-AC27-09BED2A968F7}" type="presOf" srcId="{811FD431-325A-495B-8001-92CC1F66880C}" destId="{2388DC24-8D1D-408C-9A7F-466A9550D2A8}" srcOrd="0" destOrd="0" presId="urn:microsoft.com/office/officeart/2005/8/layout/vProcess5"/>
    <dgm:cxn modelId="{0A0E94D3-BA3D-48F0-A2C3-FA3346F4A175}" type="presOf" srcId="{AC2866FE-C523-40FC-BE10-B916A416B284}" destId="{9870C007-F7EA-40A9-88B4-4AB63A7408FD}" srcOrd="0" destOrd="0" presId="urn:microsoft.com/office/officeart/2005/8/layout/vProcess5"/>
    <dgm:cxn modelId="{FC6388E1-70E2-42D1-B8FE-138AA204040D}" srcId="{F5F81824-1618-4293-A28D-674FB33DDF51}" destId="{120BCD7F-B3F0-487B-965C-40C1CF6F5E55}" srcOrd="4" destOrd="0" parTransId="{FB9C5F1E-5C83-4F4B-90CF-B12952F04B8A}" sibTransId="{908C741E-CA52-42B3-8CB5-547607B30D43}"/>
    <dgm:cxn modelId="{5AF2DAA7-0217-4207-AF15-CD01D3B8E34C}" type="presParOf" srcId="{A7B3039A-8230-4902-85AE-64D14A8E4788}" destId="{DD2DCF60-0328-4EE3-9FF2-0AC31B0C3439}" srcOrd="0" destOrd="0" presId="urn:microsoft.com/office/officeart/2005/8/layout/vProcess5"/>
    <dgm:cxn modelId="{42E3A9EF-4ED0-4681-B1E9-93EAA38D4EC8}" type="presParOf" srcId="{A7B3039A-8230-4902-85AE-64D14A8E4788}" destId="{DE24D800-CADE-4FD5-8561-52762D6DDC25}" srcOrd="1" destOrd="0" presId="urn:microsoft.com/office/officeart/2005/8/layout/vProcess5"/>
    <dgm:cxn modelId="{F5380183-406B-41F0-A310-86F57EB4FCB3}" type="presParOf" srcId="{A7B3039A-8230-4902-85AE-64D14A8E4788}" destId="{306035C3-78FA-486F-9492-7ED659B9FCC1}" srcOrd="2" destOrd="0" presId="urn:microsoft.com/office/officeart/2005/8/layout/vProcess5"/>
    <dgm:cxn modelId="{905856CA-58AE-47E9-8689-E6A80CA2D7C3}" type="presParOf" srcId="{A7B3039A-8230-4902-85AE-64D14A8E4788}" destId="{1919D05D-24A9-4A08-8299-21F504B74A2E}" srcOrd="3" destOrd="0" presId="urn:microsoft.com/office/officeart/2005/8/layout/vProcess5"/>
    <dgm:cxn modelId="{64FE5EE2-AE12-4147-9772-07D8181667F8}" type="presParOf" srcId="{A7B3039A-8230-4902-85AE-64D14A8E4788}" destId="{4372896F-58CF-4CF6-81A2-9FCE5B76AB65}" srcOrd="4" destOrd="0" presId="urn:microsoft.com/office/officeart/2005/8/layout/vProcess5"/>
    <dgm:cxn modelId="{F59B739C-347C-4D0E-9378-9800B473640B}" type="presParOf" srcId="{A7B3039A-8230-4902-85AE-64D14A8E4788}" destId="{F311232B-E927-41F7-A904-9A43A54E942E}" srcOrd="5" destOrd="0" presId="urn:microsoft.com/office/officeart/2005/8/layout/vProcess5"/>
    <dgm:cxn modelId="{F2B2D40E-B4A6-44A9-BAAE-7F8B19D66EED}" type="presParOf" srcId="{A7B3039A-8230-4902-85AE-64D14A8E4788}" destId="{9870C007-F7EA-40A9-88B4-4AB63A7408FD}" srcOrd="6" destOrd="0" presId="urn:microsoft.com/office/officeart/2005/8/layout/vProcess5"/>
    <dgm:cxn modelId="{F7F2B48F-51AB-4AD8-8446-F553AA2BEF06}" type="presParOf" srcId="{A7B3039A-8230-4902-85AE-64D14A8E4788}" destId="{755AE31F-1767-488E-8C53-CAE034F3648A}" srcOrd="7" destOrd="0" presId="urn:microsoft.com/office/officeart/2005/8/layout/vProcess5"/>
    <dgm:cxn modelId="{A9AF75B7-CBD2-4BC2-AC5C-C1F678233440}" type="presParOf" srcId="{A7B3039A-8230-4902-85AE-64D14A8E4788}" destId="{4E25448A-C672-4AA6-9187-FD4E57B1C6DF}" srcOrd="8" destOrd="0" presId="urn:microsoft.com/office/officeart/2005/8/layout/vProcess5"/>
    <dgm:cxn modelId="{A19C4BEF-9CFB-4E99-B104-5576D37C32B4}" type="presParOf" srcId="{A7B3039A-8230-4902-85AE-64D14A8E4788}" destId="{2388DC24-8D1D-408C-9A7F-466A9550D2A8}" srcOrd="9" destOrd="0" presId="urn:microsoft.com/office/officeart/2005/8/layout/vProcess5"/>
    <dgm:cxn modelId="{918ED713-6954-4866-8FDA-1472DF177D17}" type="presParOf" srcId="{A7B3039A-8230-4902-85AE-64D14A8E4788}" destId="{0F526A0F-E58C-4385-8AD6-9DE3DAE5C346}" srcOrd="10" destOrd="0" presId="urn:microsoft.com/office/officeart/2005/8/layout/vProcess5"/>
    <dgm:cxn modelId="{003A7B48-EF10-4FEE-B698-80429C616BA8}" type="presParOf" srcId="{A7B3039A-8230-4902-85AE-64D14A8E4788}" destId="{78C12B04-C6A0-4EA5-90ED-CEEEB87064BD}" srcOrd="11" destOrd="0" presId="urn:microsoft.com/office/officeart/2005/8/layout/vProcess5"/>
    <dgm:cxn modelId="{72210B6C-A39B-4AC4-AC74-4C3C903C8F56}" type="presParOf" srcId="{A7B3039A-8230-4902-85AE-64D14A8E4788}" destId="{B52BC71A-17B4-482A-826B-A52C8F9FBBFC}" srcOrd="12" destOrd="0" presId="urn:microsoft.com/office/officeart/2005/8/layout/vProcess5"/>
    <dgm:cxn modelId="{24E4E83D-8BB4-4E5F-91D9-95A244709A37}" type="presParOf" srcId="{A7B3039A-8230-4902-85AE-64D14A8E4788}" destId="{3C1B81DB-DCE3-40A8-B72E-4ED94AC878F2}" srcOrd="13" destOrd="0" presId="urn:microsoft.com/office/officeart/2005/8/layout/vProcess5"/>
    <dgm:cxn modelId="{F10538FD-77FD-4D82-9907-85638AEC7DAF}" type="presParOf" srcId="{A7B3039A-8230-4902-85AE-64D14A8E4788}" destId="{19788361-5A70-46CE-B393-CFF59B7AC5A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81824-1618-4293-A28D-674FB33DDF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6B7C7F7-4F19-4971-BCB1-6D0BA7DEA41C}">
      <dgm:prSet phldrT="[Text]" custT="1"/>
      <dgm:spPr/>
      <dgm:t>
        <a:bodyPr/>
        <a:lstStyle/>
        <a:p>
          <a:r>
            <a:rPr lang="en-IN" sz="2600" dirty="0">
              <a:solidFill>
                <a:schemeClr val="bg2">
                  <a:lumMod val="10000"/>
                </a:schemeClr>
              </a:solidFill>
            </a:rPr>
            <a:t>Digital Room Allocation</a:t>
          </a:r>
        </a:p>
      </dgm:t>
    </dgm:pt>
    <dgm:pt modelId="{EDE7522B-1325-478A-8D85-A9F58ECD9F5D}" type="parTrans" cxnId="{AE7C8595-F670-4696-8FA8-616BE4C653B5}">
      <dgm:prSet/>
      <dgm:spPr/>
      <dgm:t>
        <a:bodyPr/>
        <a:lstStyle/>
        <a:p>
          <a:endParaRPr lang="en-IN"/>
        </a:p>
      </dgm:t>
    </dgm:pt>
    <dgm:pt modelId="{AC2866FE-C523-40FC-BE10-B916A416B284}" type="sibTrans" cxnId="{AE7C8595-F670-4696-8FA8-616BE4C653B5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2C109ADC-CEEE-4FB4-ACD9-87AC659273F2}">
      <dgm:prSet phldrT="[Text]" custT="1"/>
      <dgm:spPr/>
      <dgm:t>
        <a:bodyPr/>
        <a:lstStyle/>
        <a:p>
          <a:r>
            <a:rPr lang="en-IN" sz="2600" dirty="0">
              <a:solidFill>
                <a:schemeClr val="bg2">
                  <a:lumMod val="10000"/>
                </a:schemeClr>
              </a:solidFill>
            </a:rPr>
            <a:t>Online Complaint System</a:t>
          </a:r>
        </a:p>
      </dgm:t>
    </dgm:pt>
    <dgm:pt modelId="{38149020-0BD7-44DC-858D-92DC8DCBC76C}" type="parTrans" cxnId="{BF29DE61-E739-46BC-847D-ACF18ACC04ED}">
      <dgm:prSet/>
      <dgm:spPr/>
      <dgm:t>
        <a:bodyPr/>
        <a:lstStyle/>
        <a:p>
          <a:endParaRPr lang="en-IN"/>
        </a:p>
      </dgm:t>
    </dgm:pt>
    <dgm:pt modelId="{65C42260-5466-4693-A6D8-1BADABBB64EC}" type="sibTrans" cxnId="{BF29DE61-E739-46BC-847D-ACF18ACC04ED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30D85BAD-1747-4145-BB62-AD1A38A00CC7}">
      <dgm:prSet phldrT="[Text]" custT="1"/>
      <dgm:spPr/>
      <dgm:t>
        <a:bodyPr/>
        <a:lstStyle/>
        <a:p>
          <a:r>
            <a:rPr lang="en-IN" sz="2600" dirty="0">
              <a:solidFill>
                <a:schemeClr val="bg2">
                  <a:lumMod val="10000"/>
                </a:schemeClr>
              </a:solidFill>
            </a:rPr>
            <a:t>Real-Time Status Tracking</a:t>
          </a:r>
        </a:p>
      </dgm:t>
    </dgm:pt>
    <dgm:pt modelId="{18F76E56-A565-4196-A746-30D0A4417459}" type="parTrans" cxnId="{B1060017-2F23-4302-A3FE-62CB1EFA9DE9}">
      <dgm:prSet/>
      <dgm:spPr/>
      <dgm:t>
        <a:bodyPr/>
        <a:lstStyle/>
        <a:p>
          <a:endParaRPr lang="en-IN"/>
        </a:p>
      </dgm:t>
    </dgm:pt>
    <dgm:pt modelId="{E9143559-6082-4859-B5BB-E49C2755FF3C}" type="sibTrans" cxnId="{B1060017-2F23-4302-A3FE-62CB1EFA9DE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1AC75CF9-4F6B-4B95-B0F4-347B576554B0}">
      <dgm:prSet phldrT="[Text]" custT="1"/>
      <dgm:spPr/>
      <dgm:t>
        <a:bodyPr/>
        <a:lstStyle/>
        <a:p>
          <a:r>
            <a:rPr lang="en-IN" sz="2600" dirty="0">
              <a:solidFill>
                <a:schemeClr val="bg2">
                  <a:lumMod val="10000"/>
                </a:schemeClr>
              </a:solidFill>
            </a:rPr>
            <a:t>Faster Resolution</a:t>
          </a:r>
        </a:p>
      </dgm:t>
    </dgm:pt>
    <dgm:pt modelId="{D7258CE2-0696-43F0-94EB-56C7FB713E10}" type="parTrans" cxnId="{0BBD6F8D-FCE5-4DEC-884F-ABF10C82147A}">
      <dgm:prSet/>
      <dgm:spPr/>
      <dgm:t>
        <a:bodyPr/>
        <a:lstStyle/>
        <a:p>
          <a:endParaRPr lang="en-IN"/>
        </a:p>
      </dgm:t>
    </dgm:pt>
    <dgm:pt modelId="{811FD431-325A-495B-8001-92CC1F66880C}" type="sibTrans" cxnId="{0BBD6F8D-FCE5-4DEC-884F-ABF10C82147A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/>
        </a:p>
      </dgm:t>
    </dgm:pt>
    <dgm:pt modelId="{120BCD7F-B3F0-487B-965C-40C1CF6F5E55}">
      <dgm:prSet phldrT="[Text]" custT="1"/>
      <dgm:spPr/>
      <dgm:t>
        <a:bodyPr/>
        <a:lstStyle/>
        <a:p>
          <a:r>
            <a:rPr lang="en-IN" sz="2600" dirty="0">
              <a:solidFill>
                <a:schemeClr val="bg2">
                  <a:lumMod val="10000"/>
                </a:schemeClr>
              </a:solidFill>
            </a:rPr>
            <a:t>Food Surplus → NGOs</a:t>
          </a:r>
        </a:p>
      </dgm:t>
    </dgm:pt>
    <dgm:pt modelId="{FB9C5F1E-5C83-4F4B-90CF-B12952F04B8A}" type="parTrans" cxnId="{FC6388E1-70E2-42D1-B8FE-138AA204040D}">
      <dgm:prSet/>
      <dgm:spPr/>
      <dgm:t>
        <a:bodyPr/>
        <a:lstStyle/>
        <a:p>
          <a:endParaRPr lang="en-IN"/>
        </a:p>
      </dgm:t>
    </dgm:pt>
    <dgm:pt modelId="{908C741E-CA52-42B3-8CB5-547607B30D43}" type="sibTrans" cxnId="{FC6388E1-70E2-42D1-B8FE-138AA204040D}">
      <dgm:prSet/>
      <dgm:spPr/>
      <dgm:t>
        <a:bodyPr/>
        <a:lstStyle/>
        <a:p>
          <a:endParaRPr lang="en-IN"/>
        </a:p>
      </dgm:t>
    </dgm:pt>
    <dgm:pt modelId="{A7B3039A-8230-4902-85AE-64D14A8E4788}" type="pres">
      <dgm:prSet presAssocID="{F5F81824-1618-4293-A28D-674FB33DDF51}" presName="outerComposite" presStyleCnt="0">
        <dgm:presLayoutVars>
          <dgm:chMax val="5"/>
          <dgm:dir/>
          <dgm:resizeHandles val="exact"/>
        </dgm:presLayoutVars>
      </dgm:prSet>
      <dgm:spPr/>
    </dgm:pt>
    <dgm:pt modelId="{DD2DCF60-0328-4EE3-9FF2-0AC31B0C3439}" type="pres">
      <dgm:prSet presAssocID="{F5F81824-1618-4293-A28D-674FB33DDF51}" presName="dummyMaxCanvas" presStyleCnt="0">
        <dgm:presLayoutVars/>
      </dgm:prSet>
      <dgm:spPr/>
    </dgm:pt>
    <dgm:pt modelId="{DE24D800-CADE-4FD5-8561-52762D6DDC25}" type="pres">
      <dgm:prSet presAssocID="{F5F81824-1618-4293-A28D-674FB33DDF51}" presName="FiveNodes_1" presStyleLbl="node1" presStyleIdx="0" presStyleCnt="5">
        <dgm:presLayoutVars>
          <dgm:bulletEnabled val="1"/>
        </dgm:presLayoutVars>
      </dgm:prSet>
      <dgm:spPr/>
    </dgm:pt>
    <dgm:pt modelId="{306035C3-78FA-486F-9492-7ED659B9FCC1}" type="pres">
      <dgm:prSet presAssocID="{F5F81824-1618-4293-A28D-674FB33DDF51}" presName="FiveNodes_2" presStyleLbl="node1" presStyleIdx="1" presStyleCnt="5">
        <dgm:presLayoutVars>
          <dgm:bulletEnabled val="1"/>
        </dgm:presLayoutVars>
      </dgm:prSet>
      <dgm:spPr/>
    </dgm:pt>
    <dgm:pt modelId="{1919D05D-24A9-4A08-8299-21F504B74A2E}" type="pres">
      <dgm:prSet presAssocID="{F5F81824-1618-4293-A28D-674FB33DDF51}" presName="FiveNodes_3" presStyleLbl="node1" presStyleIdx="2" presStyleCnt="5">
        <dgm:presLayoutVars>
          <dgm:bulletEnabled val="1"/>
        </dgm:presLayoutVars>
      </dgm:prSet>
      <dgm:spPr/>
    </dgm:pt>
    <dgm:pt modelId="{4372896F-58CF-4CF6-81A2-9FCE5B76AB65}" type="pres">
      <dgm:prSet presAssocID="{F5F81824-1618-4293-A28D-674FB33DDF51}" presName="FiveNodes_4" presStyleLbl="node1" presStyleIdx="3" presStyleCnt="5">
        <dgm:presLayoutVars>
          <dgm:bulletEnabled val="1"/>
        </dgm:presLayoutVars>
      </dgm:prSet>
      <dgm:spPr/>
    </dgm:pt>
    <dgm:pt modelId="{F311232B-E927-41F7-A904-9A43A54E942E}" type="pres">
      <dgm:prSet presAssocID="{F5F81824-1618-4293-A28D-674FB33DDF51}" presName="FiveNodes_5" presStyleLbl="node1" presStyleIdx="4" presStyleCnt="5" custLinFactNeighborX="0" custLinFactNeighborY="0">
        <dgm:presLayoutVars>
          <dgm:bulletEnabled val="1"/>
        </dgm:presLayoutVars>
      </dgm:prSet>
      <dgm:spPr/>
    </dgm:pt>
    <dgm:pt modelId="{9870C007-F7EA-40A9-88B4-4AB63A7408FD}" type="pres">
      <dgm:prSet presAssocID="{F5F81824-1618-4293-A28D-674FB33DDF51}" presName="FiveConn_1-2" presStyleLbl="fgAccFollowNode1" presStyleIdx="0" presStyleCnt="4">
        <dgm:presLayoutVars>
          <dgm:bulletEnabled val="1"/>
        </dgm:presLayoutVars>
      </dgm:prSet>
      <dgm:spPr/>
    </dgm:pt>
    <dgm:pt modelId="{755AE31F-1767-488E-8C53-CAE034F3648A}" type="pres">
      <dgm:prSet presAssocID="{F5F81824-1618-4293-A28D-674FB33DDF51}" presName="FiveConn_2-3" presStyleLbl="fgAccFollowNode1" presStyleIdx="1" presStyleCnt="4">
        <dgm:presLayoutVars>
          <dgm:bulletEnabled val="1"/>
        </dgm:presLayoutVars>
      </dgm:prSet>
      <dgm:spPr/>
    </dgm:pt>
    <dgm:pt modelId="{4E25448A-C672-4AA6-9187-FD4E57B1C6DF}" type="pres">
      <dgm:prSet presAssocID="{F5F81824-1618-4293-A28D-674FB33DDF51}" presName="FiveConn_3-4" presStyleLbl="fgAccFollowNode1" presStyleIdx="2" presStyleCnt="4">
        <dgm:presLayoutVars>
          <dgm:bulletEnabled val="1"/>
        </dgm:presLayoutVars>
      </dgm:prSet>
      <dgm:spPr/>
    </dgm:pt>
    <dgm:pt modelId="{2388DC24-8D1D-408C-9A7F-466A9550D2A8}" type="pres">
      <dgm:prSet presAssocID="{F5F81824-1618-4293-A28D-674FB33DDF51}" presName="FiveConn_4-5" presStyleLbl="fgAccFollowNode1" presStyleIdx="3" presStyleCnt="4">
        <dgm:presLayoutVars>
          <dgm:bulletEnabled val="1"/>
        </dgm:presLayoutVars>
      </dgm:prSet>
      <dgm:spPr/>
    </dgm:pt>
    <dgm:pt modelId="{0F526A0F-E58C-4385-8AD6-9DE3DAE5C346}" type="pres">
      <dgm:prSet presAssocID="{F5F81824-1618-4293-A28D-674FB33DDF51}" presName="FiveNodes_1_text" presStyleLbl="node1" presStyleIdx="4" presStyleCnt="5">
        <dgm:presLayoutVars>
          <dgm:bulletEnabled val="1"/>
        </dgm:presLayoutVars>
      </dgm:prSet>
      <dgm:spPr/>
    </dgm:pt>
    <dgm:pt modelId="{78C12B04-C6A0-4EA5-90ED-CEEEB87064BD}" type="pres">
      <dgm:prSet presAssocID="{F5F81824-1618-4293-A28D-674FB33DDF51}" presName="FiveNodes_2_text" presStyleLbl="node1" presStyleIdx="4" presStyleCnt="5">
        <dgm:presLayoutVars>
          <dgm:bulletEnabled val="1"/>
        </dgm:presLayoutVars>
      </dgm:prSet>
      <dgm:spPr/>
    </dgm:pt>
    <dgm:pt modelId="{B52BC71A-17B4-482A-826B-A52C8F9FBBFC}" type="pres">
      <dgm:prSet presAssocID="{F5F81824-1618-4293-A28D-674FB33DDF51}" presName="FiveNodes_3_text" presStyleLbl="node1" presStyleIdx="4" presStyleCnt="5">
        <dgm:presLayoutVars>
          <dgm:bulletEnabled val="1"/>
        </dgm:presLayoutVars>
      </dgm:prSet>
      <dgm:spPr/>
    </dgm:pt>
    <dgm:pt modelId="{3C1B81DB-DCE3-40A8-B72E-4ED94AC878F2}" type="pres">
      <dgm:prSet presAssocID="{F5F81824-1618-4293-A28D-674FB33DDF51}" presName="FiveNodes_4_text" presStyleLbl="node1" presStyleIdx="4" presStyleCnt="5">
        <dgm:presLayoutVars>
          <dgm:bulletEnabled val="1"/>
        </dgm:presLayoutVars>
      </dgm:prSet>
      <dgm:spPr/>
    </dgm:pt>
    <dgm:pt modelId="{19788361-5A70-46CE-B393-CFF59B7AC5AD}" type="pres">
      <dgm:prSet presAssocID="{F5F81824-1618-4293-A28D-674FB33DDF5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76B7209-95DF-48A2-BD02-A1B1849EAE56}" type="presOf" srcId="{30D85BAD-1747-4145-BB62-AD1A38A00CC7}" destId="{1919D05D-24A9-4A08-8299-21F504B74A2E}" srcOrd="0" destOrd="0" presId="urn:microsoft.com/office/officeart/2005/8/layout/vProcess5"/>
    <dgm:cxn modelId="{B1060017-2F23-4302-A3FE-62CB1EFA9DE9}" srcId="{F5F81824-1618-4293-A28D-674FB33DDF51}" destId="{30D85BAD-1747-4145-BB62-AD1A38A00CC7}" srcOrd="2" destOrd="0" parTransId="{18F76E56-A565-4196-A746-30D0A4417459}" sibTransId="{E9143559-6082-4859-B5BB-E49C2755FF3C}"/>
    <dgm:cxn modelId="{BF29DE61-E739-46BC-847D-ACF18ACC04ED}" srcId="{F5F81824-1618-4293-A28D-674FB33DDF51}" destId="{2C109ADC-CEEE-4FB4-ACD9-87AC659273F2}" srcOrd="1" destOrd="0" parTransId="{38149020-0BD7-44DC-858D-92DC8DCBC76C}" sibTransId="{65C42260-5466-4693-A6D8-1BADABBB64EC}"/>
    <dgm:cxn modelId="{1413B442-C7F3-4D38-BA37-865BD2208034}" type="presOf" srcId="{65C42260-5466-4693-A6D8-1BADABBB64EC}" destId="{755AE31F-1767-488E-8C53-CAE034F3648A}" srcOrd="0" destOrd="0" presId="urn:microsoft.com/office/officeart/2005/8/layout/vProcess5"/>
    <dgm:cxn modelId="{93BDEE63-F5AF-49BE-90CE-8F671072C426}" type="presOf" srcId="{76B7C7F7-4F19-4971-BCB1-6D0BA7DEA41C}" destId="{DE24D800-CADE-4FD5-8561-52762D6DDC25}" srcOrd="0" destOrd="0" presId="urn:microsoft.com/office/officeart/2005/8/layout/vProcess5"/>
    <dgm:cxn modelId="{A61B7344-EC1F-4B0E-B77A-0E7608245202}" type="presOf" srcId="{76B7C7F7-4F19-4971-BCB1-6D0BA7DEA41C}" destId="{0F526A0F-E58C-4385-8AD6-9DE3DAE5C346}" srcOrd="1" destOrd="0" presId="urn:microsoft.com/office/officeart/2005/8/layout/vProcess5"/>
    <dgm:cxn modelId="{EC411B84-AADD-4D39-8E9D-EA7AB16A4428}" type="presOf" srcId="{120BCD7F-B3F0-487B-965C-40C1CF6F5E55}" destId="{F311232B-E927-41F7-A904-9A43A54E942E}" srcOrd="0" destOrd="0" presId="urn:microsoft.com/office/officeart/2005/8/layout/vProcess5"/>
    <dgm:cxn modelId="{0BBD6F8D-FCE5-4DEC-884F-ABF10C82147A}" srcId="{F5F81824-1618-4293-A28D-674FB33DDF51}" destId="{1AC75CF9-4F6B-4B95-B0F4-347B576554B0}" srcOrd="3" destOrd="0" parTransId="{D7258CE2-0696-43F0-94EB-56C7FB713E10}" sibTransId="{811FD431-325A-495B-8001-92CC1F66880C}"/>
    <dgm:cxn modelId="{897FCA8F-8AC4-453E-8A78-82695DF28392}" type="presOf" srcId="{F5F81824-1618-4293-A28D-674FB33DDF51}" destId="{A7B3039A-8230-4902-85AE-64D14A8E4788}" srcOrd="0" destOrd="0" presId="urn:microsoft.com/office/officeart/2005/8/layout/vProcess5"/>
    <dgm:cxn modelId="{0F7CD991-E3A2-4FD8-811F-52DD405D0D73}" type="presOf" srcId="{2C109ADC-CEEE-4FB4-ACD9-87AC659273F2}" destId="{306035C3-78FA-486F-9492-7ED659B9FCC1}" srcOrd="0" destOrd="0" presId="urn:microsoft.com/office/officeart/2005/8/layout/vProcess5"/>
    <dgm:cxn modelId="{AE7C8595-F670-4696-8FA8-616BE4C653B5}" srcId="{F5F81824-1618-4293-A28D-674FB33DDF51}" destId="{76B7C7F7-4F19-4971-BCB1-6D0BA7DEA41C}" srcOrd="0" destOrd="0" parTransId="{EDE7522B-1325-478A-8D85-A9F58ECD9F5D}" sibTransId="{AC2866FE-C523-40FC-BE10-B916A416B284}"/>
    <dgm:cxn modelId="{2DD0EAA4-1920-40FE-BA31-288F1FFCB4B4}" type="presOf" srcId="{1AC75CF9-4F6B-4B95-B0F4-347B576554B0}" destId="{3C1B81DB-DCE3-40A8-B72E-4ED94AC878F2}" srcOrd="1" destOrd="0" presId="urn:microsoft.com/office/officeart/2005/8/layout/vProcess5"/>
    <dgm:cxn modelId="{687901A5-300A-4D08-B754-DDCF00A59BD5}" type="presOf" srcId="{1AC75CF9-4F6B-4B95-B0F4-347B576554B0}" destId="{4372896F-58CF-4CF6-81A2-9FCE5B76AB65}" srcOrd="0" destOrd="0" presId="urn:microsoft.com/office/officeart/2005/8/layout/vProcess5"/>
    <dgm:cxn modelId="{EDA4D7BD-4A7E-4E6B-ABE3-C126D5E3AEE5}" type="presOf" srcId="{30D85BAD-1747-4145-BB62-AD1A38A00CC7}" destId="{B52BC71A-17B4-482A-826B-A52C8F9FBBFC}" srcOrd="1" destOrd="0" presId="urn:microsoft.com/office/officeart/2005/8/layout/vProcess5"/>
    <dgm:cxn modelId="{0ECC37C2-5DB1-4743-B744-B85D851367BB}" type="presOf" srcId="{2C109ADC-CEEE-4FB4-ACD9-87AC659273F2}" destId="{78C12B04-C6A0-4EA5-90ED-CEEEB87064BD}" srcOrd="1" destOrd="0" presId="urn:microsoft.com/office/officeart/2005/8/layout/vProcess5"/>
    <dgm:cxn modelId="{695F25C3-B9AD-42C3-B970-9CC858CC71BD}" type="presOf" srcId="{120BCD7F-B3F0-487B-965C-40C1CF6F5E55}" destId="{19788361-5A70-46CE-B393-CFF59B7AC5AD}" srcOrd="1" destOrd="0" presId="urn:microsoft.com/office/officeart/2005/8/layout/vProcess5"/>
    <dgm:cxn modelId="{FAAD42C3-6139-484C-A1D4-2905E4DCC98E}" type="presOf" srcId="{E9143559-6082-4859-B5BB-E49C2755FF3C}" destId="{4E25448A-C672-4AA6-9187-FD4E57B1C6DF}" srcOrd="0" destOrd="0" presId="urn:microsoft.com/office/officeart/2005/8/layout/vProcess5"/>
    <dgm:cxn modelId="{D2051ACD-2531-413B-AC27-09BED2A968F7}" type="presOf" srcId="{811FD431-325A-495B-8001-92CC1F66880C}" destId="{2388DC24-8D1D-408C-9A7F-466A9550D2A8}" srcOrd="0" destOrd="0" presId="urn:microsoft.com/office/officeart/2005/8/layout/vProcess5"/>
    <dgm:cxn modelId="{0A0E94D3-BA3D-48F0-A2C3-FA3346F4A175}" type="presOf" srcId="{AC2866FE-C523-40FC-BE10-B916A416B284}" destId="{9870C007-F7EA-40A9-88B4-4AB63A7408FD}" srcOrd="0" destOrd="0" presId="urn:microsoft.com/office/officeart/2005/8/layout/vProcess5"/>
    <dgm:cxn modelId="{FC6388E1-70E2-42D1-B8FE-138AA204040D}" srcId="{F5F81824-1618-4293-A28D-674FB33DDF51}" destId="{120BCD7F-B3F0-487B-965C-40C1CF6F5E55}" srcOrd="4" destOrd="0" parTransId="{FB9C5F1E-5C83-4F4B-90CF-B12952F04B8A}" sibTransId="{908C741E-CA52-42B3-8CB5-547607B30D43}"/>
    <dgm:cxn modelId="{5AF2DAA7-0217-4207-AF15-CD01D3B8E34C}" type="presParOf" srcId="{A7B3039A-8230-4902-85AE-64D14A8E4788}" destId="{DD2DCF60-0328-4EE3-9FF2-0AC31B0C3439}" srcOrd="0" destOrd="0" presId="urn:microsoft.com/office/officeart/2005/8/layout/vProcess5"/>
    <dgm:cxn modelId="{42E3A9EF-4ED0-4681-B1E9-93EAA38D4EC8}" type="presParOf" srcId="{A7B3039A-8230-4902-85AE-64D14A8E4788}" destId="{DE24D800-CADE-4FD5-8561-52762D6DDC25}" srcOrd="1" destOrd="0" presId="urn:microsoft.com/office/officeart/2005/8/layout/vProcess5"/>
    <dgm:cxn modelId="{F5380183-406B-41F0-A310-86F57EB4FCB3}" type="presParOf" srcId="{A7B3039A-8230-4902-85AE-64D14A8E4788}" destId="{306035C3-78FA-486F-9492-7ED659B9FCC1}" srcOrd="2" destOrd="0" presId="urn:microsoft.com/office/officeart/2005/8/layout/vProcess5"/>
    <dgm:cxn modelId="{905856CA-58AE-47E9-8689-E6A80CA2D7C3}" type="presParOf" srcId="{A7B3039A-8230-4902-85AE-64D14A8E4788}" destId="{1919D05D-24A9-4A08-8299-21F504B74A2E}" srcOrd="3" destOrd="0" presId="urn:microsoft.com/office/officeart/2005/8/layout/vProcess5"/>
    <dgm:cxn modelId="{64FE5EE2-AE12-4147-9772-07D8181667F8}" type="presParOf" srcId="{A7B3039A-8230-4902-85AE-64D14A8E4788}" destId="{4372896F-58CF-4CF6-81A2-9FCE5B76AB65}" srcOrd="4" destOrd="0" presId="urn:microsoft.com/office/officeart/2005/8/layout/vProcess5"/>
    <dgm:cxn modelId="{F59B739C-347C-4D0E-9378-9800B473640B}" type="presParOf" srcId="{A7B3039A-8230-4902-85AE-64D14A8E4788}" destId="{F311232B-E927-41F7-A904-9A43A54E942E}" srcOrd="5" destOrd="0" presId="urn:microsoft.com/office/officeart/2005/8/layout/vProcess5"/>
    <dgm:cxn modelId="{F2B2D40E-B4A6-44A9-BAAE-7F8B19D66EED}" type="presParOf" srcId="{A7B3039A-8230-4902-85AE-64D14A8E4788}" destId="{9870C007-F7EA-40A9-88B4-4AB63A7408FD}" srcOrd="6" destOrd="0" presId="urn:microsoft.com/office/officeart/2005/8/layout/vProcess5"/>
    <dgm:cxn modelId="{F7F2B48F-51AB-4AD8-8446-F553AA2BEF06}" type="presParOf" srcId="{A7B3039A-8230-4902-85AE-64D14A8E4788}" destId="{755AE31F-1767-488E-8C53-CAE034F3648A}" srcOrd="7" destOrd="0" presId="urn:microsoft.com/office/officeart/2005/8/layout/vProcess5"/>
    <dgm:cxn modelId="{A9AF75B7-CBD2-4BC2-AC5C-C1F678233440}" type="presParOf" srcId="{A7B3039A-8230-4902-85AE-64D14A8E4788}" destId="{4E25448A-C672-4AA6-9187-FD4E57B1C6DF}" srcOrd="8" destOrd="0" presId="urn:microsoft.com/office/officeart/2005/8/layout/vProcess5"/>
    <dgm:cxn modelId="{A19C4BEF-9CFB-4E99-B104-5576D37C32B4}" type="presParOf" srcId="{A7B3039A-8230-4902-85AE-64D14A8E4788}" destId="{2388DC24-8D1D-408C-9A7F-466A9550D2A8}" srcOrd="9" destOrd="0" presId="urn:microsoft.com/office/officeart/2005/8/layout/vProcess5"/>
    <dgm:cxn modelId="{918ED713-6954-4866-8FDA-1472DF177D17}" type="presParOf" srcId="{A7B3039A-8230-4902-85AE-64D14A8E4788}" destId="{0F526A0F-E58C-4385-8AD6-9DE3DAE5C346}" srcOrd="10" destOrd="0" presId="urn:microsoft.com/office/officeart/2005/8/layout/vProcess5"/>
    <dgm:cxn modelId="{003A7B48-EF10-4FEE-B698-80429C616BA8}" type="presParOf" srcId="{A7B3039A-8230-4902-85AE-64D14A8E4788}" destId="{78C12B04-C6A0-4EA5-90ED-CEEEB87064BD}" srcOrd="11" destOrd="0" presId="urn:microsoft.com/office/officeart/2005/8/layout/vProcess5"/>
    <dgm:cxn modelId="{72210B6C-A39B-4AC4-AC74-4C3C903C8F56}" type="presParOf" srcId="{A7B3039A-8230-4902-85AE-64D14A8E4788}" destId="{B52BC71A-17B4-482A-826B-A52C8F9FBBFC}" srcOrd="12" destOrd="0" presId="urn:microsoft.com/office/officeart/2005/8/layout/vProcess5"/>
    <dgm:cxn modelId="{24E4E83D-8BB4-4E5F-91D9-95A244709A37}" type="presParOf" srcId="{A7B3039A-8230-4902-85AE-64D14A8E4788}" destId="{3C1B81DB-DCE3-40A8-B72E-4ED94AC878F2}" srcOrd="13" destOrd="0" presId="urn:microsoft.com/office/officeart/2005/8/layout/vProcess5"/>
    <dgm:cxn modelId="{F10538FD-77FD-4D82-9907-85638AEC7DAF}" type="presParOf" srcId="{A7B3039A-8230-4902-85AE-64D14A8E4788}" destId="{19788361-5A70-46CE-B393-CFF59B7AC5A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F81824-1618-4293-A28D-674FB33DDF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B3039A-8230-4902-85AE-64D14A8E4788}" type="pres">
      <dgm:prSet presAssocID="{F5F81824-1618-4293-A28D-674FB33DDF51}" presName="outerComposite" presStyleCnt="0">
        <dgm:presLayoutVars>
          <dgm:chMax val="5"/>
          <dgm:dir/>
          <dgm:resizeHandles val="exact"/>
        </dgm:presLayoutVars>
      </dgm:prSet>
      <dgm:spPr/>
    </dgm:pt>
    <dgm:pt modelId="{DD2DCF60-0328-4EE3-9FF2-0AC31B0C3439}" type="pres">
      <dgm:prSet presAssocID="{F5F81824-1618-4293-A28D-674FB33DDF51}" presName="dummyMaxCanvas" presStyleCnt="0">
        <dgm:presLayoutVars/>
      </dgm:prSet>
      <dgm:spPr/>
    </dgm:pt>
  </dgm:ptLst>
  <dgm:cxnLst>
    <dgm:cxn modelId="{897FCA8F-8AC4-453E-8A78-82695DF28392}" type="presOf" srcId="{F5F81824-1618-4293-A28D-674FB33DDF51}" destId="{A7B3039A-8230-4902-85AE-64D14A8E4788}" srcOrd="0" destOrd="0" presId="urn:microsoft.com/office/officeart/2005/8/layout/vProcess5"/>
    <dgm:cxn modelId="{5AF2DAA7-0217-4207-AF15-CD01D3B8E34C}" type="presParOf" srcId="{A7B3039A-8230-4902-85AE-64D14A8E4788}" destId="{DD2DCF60-0328-4EE3-9FF2-0AC31B0C3439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E778A8-E352-40BB-ADD3-67209A9DC5E3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4618B699-6718-49B7-9BA0-CE65E9F6FB40}">
      <dgm:prSet phldrT="[Text]" phldr="0" custT="1"/>
      <dgm:spPr/>
      <dgm:t>
        <a:bodyPr/>
        <a:lstStyle/>
        <a:p>
          <a:r>
            <a:rPr lang="en-IN" sz="1800"/>
            <a:t>Users</a:t>
          </a:r>
          <a:endParaRPr lang="en-IN" sz="1800" dirty="0"/>
        </a:p>
      </dgm:t>
    </dgm:pt>
    <dgm:pt modelId="{2F8DA65C-E7DE-43CE-A472-6EBEF3B5D2BA}" type="parTrans" cxnId="{F61BBF48-E7EF-4232-9862-FC2BD8C5BBF8}">
      <dgm:prSet/>
      <dgm:spPr/>
      <dgm:t>
        <a:bodyPr/>
        <a:lstStyle/>
        <a:p>
          <a:endParaRPr lang="en-IN"/>
        </a:p>
      </dgm:t>
    </dgm:pt>
    <dgm:pt modelId="{C6ADC3E7-10AE-4BF5-835B-633892AC8F9B}" type="sibTrans" cxnId="{F61BBF48-E7EF-4232-9862-FC2BD8C5BBF8}">
      <dgm:prSet/>
      <dgm:spPr/>
      <dgm:t>
        <a:bodyPr/>
        <a:lstStyle/>
        <a:p>
          <a:endParaRPr lang="en-IN"/>
        </a:p>
      </dgm:t>
    </dgm:pt>
    <dgm:pt modelId="{6ECE7FC8-A1B5-4330-92FF-FBB542F199C3}">
      <dgm:prSet phldrT="[Text]" phldr="0" custT="1"/>
      <dgm:spPr/>
      <dgm:t>
        <a:bodyPr/>
        <a:lstStyle/>
        <a:p>
          <a:r>
            <a:rPr lang="en-IN" sz="1800" dirty="0"/>
            <a:t>Web interface</a:t>
          </a:r>
        </a:p>
      </dgm:t>
    </dgm:pt>
    <dgm:pt modelId="{60C7024B-8C0E-4FF3-A4CD-1D4777320DE3}" type="parTrans" cxnId="{A9E570B7-9D28-4953-8217-0DD12B63D937}">
      <dgm:prSet/>
      <dgm:spPr/>
      <dgm:t>
        <a:bodyPr/>
        <a:lstStyle/>
        <a:p>
          <a:endParaRPr lang="en-IN"/>
        </a:p>
      </dgm:t>
    </dgm:pt>
    <dgm:pt modelId="{EBBFCF92-E798-43F7-AD69-E189F1353FA7}" type="sibTrans" cxnId="{A9E570B7-9D28-4953-8217-0DD12B63D937}">
      <dgm:prSet/>
      <dgm:spPr/>
      <dgm:t>
        <a:bodyPr/>
        <a:lstStyle/>
        <a:p>
          <a:endParaRPr lang="en-IN"/>
        </a:p>
      </dgm:t>
    </dgm:pt>
    <dgm:pt modelId="{9EC91B92-1D07-4B10-AD12-B95E22355D55}">
      <dgm:prSet phldrT="[Text]" phldr="0" custT="1"/>
      <dgm:spPr/>
      <dgm:t>
        <a:bodyPr/>
        <a:lstStyle/>
        <a:p>
          <a:r>
            <a:rPr lang="en-IN" sz="1800" dirty="0"/>
            <a:t>Backend services</a:t>
          </a:r>
        </a:p>
      </dgm:t>
    </dgm:pt>
    <dgm:pt modelId="{1590FAC8-8F5B-412D-AECA-E977CEA746DA}" type="parTrans" cxnId="{E237B0CD-2D1E-4CA2-99D1-EB36AC89F0B9}">
      <dgm:prSet/>
      <dgm:spPr/>
      <dgm:t>
        <a:bodyPr/>
        <a:lstStyle/>
        <a:p>
          <a:endParaRPr lang="en-IN"/>
        </a:p>
      </dgm:t>
    </dgm:pt>
    <dgm:pt modelId="{D4EA8528-8F07-43F2-89FE-345E186CF345}" type="sibTrans" cxnId="{E237B0CD-2D1E-4CA2-99D1-EB36AC89F0B9}">
      <dgm:prSet/>
      <dgm:spPr/>
      <dgm:t>
        <a:bodyPr/>
        <a:lstStyle/>
        <a:p>
          <a:endParaRPr lang="en-IN"/>
        </a:p>
      </dgm:t>
    </dgm:pt>
    <dgm:pt modelId="{30F47E89-9184-4D26-AF8E-7A21E6D10D80}">
      <dgm:prSet custT="1"/>
      <dgm:spPr/>
      <dgm:t>
        <a:bodyPr/>
        <a:lstStyle/>
        <a:p>
          <a:r>
            <a:rPr lang="en-IN" sz="1800" dirty="0"/>
            <a:t>Database</a:t>
          </a:r>
        </a:p>
      </dgm:t>
    </dgm:pt>
    <dgm:pt modelId="{C6ADC2F8-1515-465F-83E0-E43620DAB61D}" type="parTrans" cxnId="{E4AC38C8-9281-4B06-A97F-853557ADE318}">
      <dgm:prSet/>
      <dgm:spPr/>
      <dgm:t>
        <a:bodyPr/>
        <a:lstStyle/>
        <a:p>
          <a:endParaRPr lang="en-IN"/>
        </a:p>
      </dgm:t>
    </dgm:pt>
    <dgm:pt modelId="{B602F246-69D3-42E0-B3C4-02B4D9CA438F}" type="sibTrans" cxnId="{E4AC38C8-9281-4B06-A97F-853557ADE318}">
      <dgm:prSet/>
      <dgm:spPr/>
      <dgm:t>
        <a:bodyPr/>
        <a:lstStyle/>
        <a:p>
          <a:endParaRPr lang="en-IN"/>
        </a:p>
      </dgm:t>
    </dgm:pt>
    <dgm:pt modelId="{C3FFDE3E-7571-4E61-B59A-3FE891EE245D}" type="pres">
      <dgm:prSet presAssocID="{53E778A8-E352-40BB-ADD3-67209A9DC5E3}" presName="Name0" presStyleCnt="0">
        <dgm:presLayoutVars>
          <dgm:dir/>
          <dgm:resizeHandles val="exact"/>
        </dgm:presLayoutVars>
      </dgm:prSet>
      <dgm:spPr/>
    </dgm:pt>
    <dgm:pt modelId="{D3B98761-F17B-4A9B-9C50-6F7E1621D25B}" type="pres">
      <dgm:prSet presAssocID="{4618B699-6718-49B7-9BA0-CE65E9F6FB40}" presName="node" presStyleLbl="node1" presStyleIdx="0" presStyleCnt="4" custLinFactNeighborX="-50748" custLinFactNeighborY="1025">
        <dgm:presLayoutVars>
          <dgm:bulletEnabled val="1"/>
        </dgm:presLayoutVars>
      </dgm:prSet>
      <dgm:spPr/>
    </dgm:pt>
    <dgm:pt modelId="{0F05CACE-9D75-4E55-9004-71E3CA258DB5}" type="pres">
      <dgm:prSet presAssocID="{C6ADC3E7-10AE-4BF5-835B-633892AC8F9B}" presName="sibTrans" presStyleLbl="sibTrans2D1" presStyleIdx="0" presStyleCnt="3"/>
      <dgm:spPr/>
    </dgm:pt>
    <dgm:pt modelId="{29383B59-7A6C-4838-B10E-E2C5B53D725B}" type="pres">
      <dgm:prSet presAssocID="{C6ADC3E7-10AE-4BF5-835B-633892AC8F9B}" presName="connectorText" presStyleLbl="sibTrans2D1" presStyleIdx="0" presStyleCnt="3"/>
      <dgm:spPr/>
    </dgm:pt>
    <dgm:pt modelId="{40CD4BE1-4414-45E3-ADDC-CA061BDA7AE9}" type="pres">
      <dgm:prSet presAssocID="{6ECE7FC8-A1B5-4330-92FF-FBB542F199C3}" presName="node" presStyleLbl="node1" presStyleIdx="1" presStyleCnt="4">
        <dgm:presLayoutVars>
          <dgm:bulletEnabled val="1"/>
        </dgm:presLayoutVars>
      </dgm:prSet>
      <dgm:spPr/>
    </dgm:pt>
    <dgm:pt modelId="{9909E9F0-B357-48DA-B436-62DA93F50E20}" type="pres">
      <dgm:prSet presAssocID="{EBBFCF92-E798-43F7-AD69-E189F1353FA7}" presName="sibTrans" presStyleLbl="sibTrans2D1" presStyleIdx="1" presStyleCnt="3"/>
      <dgm:spPr/>
    </dgm:pt>
    <dgm:pt modelId="{DDBDCEB1-6255-4CA5-A178-F81B6F64998F}" type="pres">
      <dgm:prSet presAssocID="{EBBFCF92-E798-43F7-AD69-E189F1353FA7}" presName="connectorText" presStyleLbl="sibTrans2D1" presStyleIdx="1" presStyleCnt="3"/>
      <dgm:spPr/>
    </dgm:pt>
    <dgm:pt modelId="{7F8CA090-9DD7-44B5-96C5-A030083A3286}" type="pres">
      <dgm:prSet presAssocID="{9EC91B92-1D07-4B10-AD12-B95E22355D55}" presName="node" presStyleLbl="node1" presStyleIdx="2" presStyleCnt="4" custScaleX="100857" custLinFactNeighborX="6106" custLinFactNeighborY="-5248">
        <dgm:presLayoutVars>
          <dgm:bulletEnabled val="1"/>
        </dgm:presLayoutVars>
      </dgm:prSet>
      <dgm:spPr/>
    </dgm:pt>
    <dgm:pt modelId="{983C2B28-C6C0-49EA-A43E-2F6EBE428B73}" type="pres">
      <dgm:prSet presAssocID="{D4EA8528-8F07-43F2-89FE-345E186CF345}" presName="sibTrans" presStyleLbl="sibTrans2D1" presStyleIdx="2" presStyleCnt="3"/>
      <dgm:spPr/>
    </dgm:pt>
    <dgm:pt modelId="{F1858DD1-0F6B-4329-A869-C5D607571900}" type="pres">
      <dgm:prSet presAssocID="{D4EA8528-8F07-43F2-89FE-345E186CF345}" presName="connectorText" presStyleLbl="sibTrans2D1" presStyleIdx="2" presStyleCnt="3"/>
      <dgm:spPr/>
    </dgm:pt>
    <dgm:pt modelId="{D1BCDB33-9D19-408E-9155-9EA7382369DA}" type="pres">
      <dgm:prSet presAssocID="{30F47E89-9184-4D26-AF8E-7A21E6D10D80}" presName="node" presStyleLbl="node1" presStyleIdx="3" presStyleCnt="4">
        <dgm:presLayoutVars>
          <dgm:bulletEnabled val="1"/>
        </dgm:presLayoutVars>
      </dgm:prSet>
      <dgm:spPr/>
    </dgm:pt>
  </dgm:ptLst>
  <dgm:cxnLst>
    <dgm:cxn modelId="{EA289020-8288-4619-B236-D5DD7E472314}" type="presOf" srcId="{30F47E89-9184-4D26-AF8E-7A21E6D10D80}" destId="{D1BCDB33-9D19-408E-9155-9EA7382369DA}" srcOrd="0" destOrd="0" presId="urn:microsoft.com/office/officeart/2005/8/layout/process1"/>
    <dgm:cxn modelId="{F61BBF48-E7EF-4232-9862-FC2BD8C5BBF8}" srcId="{53E778A8-E352-40BB-ADD3-67209A9DC5E3}" destId="{4618B699-6718-49B7-9BA0-CE65E9F6FB40}" srcOrd="0" destOrd="0" parTransId="{2F8DA65C-E7DE-43CE-A472-6EBEF3B5D2BA}" sibTransId="{C6ADC3E7-10AE-4BF5-835B-633892AC8F9B}"/>
    <dgm:cxn modelId="{BB3B8373-AE88-4C52-9546-F1A984452FCF}" type="presOf" srcId="{53E778A8-E352-40BB-ADD3-67209A9DC5E3}" destId="{C3FFDE3E-7571-4E61-B59A-3FE891EE245D}" srcOrd="0" destOrd="0" presId="urn:microsoft.com/office/officeart/2005/8/layout/process1"/>
    <dgm:cxn modelId="{E3788F74-79BE-4953-ABB1-7447A19F6A35}" type="presOf" srcId="{EBBFCF92-E798-43F7-AD69-E189F1353FA7}" destId="{9909E9F0-B357-48DA-B436-62DA93F50E20}" srcOrd="0" destOrd="0" presId="urn:microsoft.com/office/officeart/2005/8/layout/process1"/>
    <dgm:cxn modelId="{AD6BD479-C97F-4C8E-A019-2A3C1B21A629}" type="presOf" srcId="{9EC91B92-1D07-4B10-AD12-B95E22355D55}" destId="{7F8CA090-9DD7-44B5-96C5-A030083A3286}" srcOrd="0" destOrd="0" presId="urn:microsoft.com/office/officeart/2005/8/layout/process1"/>
    <dgm:cxn modelId="{8BE2059E-4820-4EEB-91F9-1518B96B200B}" type="presOf" srcId="{6ECE7FC8-A1B5-4330-92FF-FBB542F199C3}" destId="{40CD4BE1-4414-45E3-ADDC-CA061BDA7AE9}" srcOrd="0" destOrd="0" presId="urn:microsoft.com/office/officeart/2005/8/layout/process1"/>
    <dgm:cxn modelId="{A9E570B7-9D28-4953-8217-0DD12B63D937}" srcId="{53E778A8-E352-40BB-ADD3-67209A9DC5E3}" destId="{6ECE7FC8-A1B5-4330-92FF-FBB542F199C3}" srcOrd="1" destOrd="0" parTransId="{60C7024B-8C0E-4FF3-A4CD-1D4777320DE3}" sibTransId="{EBBFCF92-E798-43F7-AD69-E189F1353FA7}"/>
    <dgm:cxn modelId="{C834B4B8-B38A-4AF2-9654-ECD10ED16616}" type="presOf" srcId="{D4EA8528-8F07-43F2-89FE-345E186CF345}" destId="{F1858DD1-0F6B-4329-A869-C5D607571900}" srcOrd="1" destOrd="0" presId="urn:microsoft.com/office/officeart/2005/8/layout/process1"/>
    <dgm:cxn modelId="{EE22B8C3-2443-4CA4-9938-6E9BE97FFE34}" type="presOf" srcId="{EBBFCF92-E798-43F7-AD69-E189F1353FA7}" destId="{DDBDCEB1-6255-4CA5-A178-F81B6F64998F}" srcOrd="1" destOrd="0" presId="urn:microsoft.com/office/officeart/2005/8/layout/process1"/>
    <dgm:cxn modelId="{EEA970C4-611D-4701-A78F-4FD6E8A3821E}" type="presOf" srcId="{C6ADC3E7-10AE-4BF5-835B-633892AC8F9B}" destId="{29383B59-7A6C-4838-B10E-E2C5B53D725B}" srcOrd="1" destOrd="0" presId="urn:microsoft.com/office/officeart/2005/8/layout/process1"/>
    <dgm:cxn modelId="{39F59CC7-F880-4B8A-90B0-693A0C57D18A}" type="presOf" srcId="{D4EA8528-8F07-43F2-89FE-345E186CF345}" destId="{983C2B28-C6C0-49EA-A43E-2F6EBE428B73}" srcOrd="0" destOrd="0" presId="urn:microsoft.com/office/officeart/2005/8/layout/process1"/>
    <dgm:cxn modelId="{E4AC38C8-9281-4B06-A97F-853557ADE318}" srcId="{53E778A8-E352-40BB-ADD3-67209A9DC5E3}" destId="{30F47E89-9184-4D26-AF8E-7A21E6D10D80}" srcOrd="3" destOrd="0" parTransId="{C6ADC2F8-1515-465F-83E0-E43620DAB61D}" sibTransId="{B602F246-69D3-42E0-B3C4-02B4D9CA438F}"/>
    <dgm:cxn modelId="{18786BCB-9169-4B4E-BB3A-1A1A28FF4492}" type="presOf" srcId="{4618B699-6718-49B7-9BA0-CE65E9F6FB40}" destId="{D3B98761-F17B-4A9B-9C50-6F7E1621D25B}" srcOrd="0" destOrd="0" presId="urn:microsoft.com/office/officeart/2005/8/layout/process1"/>
    <dgm:cxn modelId="{E237B0CD-2D1E-4CA2-99D1-EB36AC89F0B9}" srcId="{53E778A8-E352-40BB-ADD3-67209A9DC5E3}" destId="{9EC91B92-1D07-4B10-AD12-B95E22355D55}" srcOrd="2" destOrd="0" parTransId="{1590FAC8-8F5B-412D-AECA-E977CEA746DA}" sibTransId="{D4EA8528-8F07-43F2-89FE-345E186CF345}"/>
    <dgm:cxn modelId="{62F4F7F5-3F5A-4C83-9AE7-8A705A7261BA}" type="presOf" srcId="{C6ADC3E7-10AE-4BF5-835B-633892AC8F9B}" destId="{0F05CACE-9D75-4E55-9004-71E3CA258DB5}" srcOrd="0" destOrd="0" presId="urn:microsoft.com/office/officeart/2005/8/layout/process1"/>
    <dgm:cxn modelId="{1C488305-7AF9-4838-BDBD-95628189529B}" type="presParOf" srcId="{C3FFDE3E-7571-4E61-B59A-3FE891EE245D}" destId="{D3B98761-F17B-4A9B-9C50-6F7E1621D25B}" srcOrd="0" destOrd="0" presId="urn:microsoft.com/office/officeart/2005/8/layout/process1"/>
    <dgm:cxn modelId="{E34E87FD-4786-4B08-B88B-FAB960F5F282}" type="presParOf" srcId="{C3FFDE3E-7571-4E61-B59A-3FE891EE245D}" destId="{0F05CACE-9D75-4E55-9004-71E3CA258DB5}" srcOrd="1" destOrd="0" presId="urn:microsoft.com/office/officeart/2005/8/layout/process1"/>
    <dgm:cxn modelId="{755066AC-7513-4D82-9FC7-220C7CADC081}" type="presParOf" srcId="{0F05CACE-9D75-4E55-9004-71E3CA258DB5}" destId="{29383B59-7A6C-4838-B10E-E2C5B53D725B}" srcOrd="0" destOrd="0" presId="urn:microsoft.com/office/officeart/2005/8/layout/process1"/>
    <dgm:cxn modelId="{D1FC9B01-9ED8-4335-8B89-8DC22A50C14F}" type="presParOf" srcId="{C3FFDE3E-7571-4E61-B59A-3FE891EE245D}" destId="{40CD4BE1-4414-45E3-ADDC-CA061BDA7AE9}" srcOrd="2" destOrd="0" presId="urn:microsoft.com/office/officeart/2005/8/layout/process1"/>
    <dgm:cxn modelId="{8255445F-B017-4A76-9C45-D6DA57C65D72}" type="presParOf" srcId="{C3FFDE3E-7571-4E61-B59A-3FE891EE245D}" destId="{9909E9F0-B357-48DA-B436-62DA93F50E20}" srcOrd="3" destOrd="0" presId="urn:microsoft.com/office/officeart/2005/8/layout/process1"/>
    <dgm:cxn modelId="{9F6689EF-B4D6-4118-B97F-14BEFCE28061}" type="presParOf" srcId="{9909E9F0-B357-48DA-B436-62DA93F50E20}" destId="{DDBDCEB1-6255-4CA5-A178-F81B6F64998F}" srcOrd="0" destOrd="0" presId="urn:microsoft.com/office/officeart/2005/8/layout/process1"/>
    <dgm:cxn modelId="{B9A133E1-C343-4410-B31E-C1FDEE29B1DE}" type="presParOf" srcId="{C3FFDE3E-7571-4E61-B59A-3FE891EE245D}" destId="{7F8CA090-9DD7-44B5-96C5-A030083A3286}" srcOrd="4" destOrd="0" presId="urn:microsoft.com/office/officeart/2005/8/layout/process1"/>
    <dgm:cxn modelId="{4EB52156-F5F1-4515-B655-E94D03BD4119}" type="presParOf" srcId="{C3FFDE3E-7571-4E61-B59A-3FE891EE245D}" destId="{983C2B28-C6C0-49EA-A43E-2F6EBE428B73}" srcOrd="5" destOrd="0" presId="urn:microsoft.com/office/officeart/2005/8/layout/process1"/>
    <dgm:cxn modelId="{FEDCD6CA-B449-4108-BCCF-4E642EC91FC7}" type="presParOf" srcId="{983C2B28-C6C0-49EA-A43E-2F6EBE428B73}" destId="{F1858DD1-0F6B-4329-A869-C5D607571900}" srcOrd="0" destOrd="0" presId="urn:microsoft.com/office/officeart/2005/8/layout/process1"/>
    <dgm:cxn modelId="{EC886DD4-40B5-4DD2-929A-91D28FC4A4A6}" type="presParOf" srcId="{C3FFDE3E-7571-4E61-B59A-3FE891EE245D}" destId="{D1BCDB33-9D19-408E-9155-9EA7382369D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21F11D-D31D-4069-AA8A-2D268EA93A52}" type="doc">
      <dgm:prSet loTypeId="urn:microsoft.com/office/officeart/2011/layout/Circle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AE3723-901E-4401-9593-450F2A03AC53}">
      <dgm:prSet phldrT="[Text]" phldr="0" custT="1"/>
      <dgm:spPr/>
      <dgm:t>
        <a:bodyPr/>
        <a:lstStyle/>
        <a:p>
          <a:r>
            <a:rPr lang="en-IN" sz="1400" dirty="0"/>
            <a:t>User login</a:t>
          </a:r>
        </a:p>
      </dgm:t>
    </dgm:pt>
    <dgm:pt modelId="{E1126BB8-505A-4818-8556-9C0CE5A1980E}" type="parTrans" cxnId="{E2AF52B4-556F-4D26-B2DB-CFF220525074}">
      <dgm:prSet/>
      <dgm:spPr/>
      <dgm:t>
        <a:bodyPr/>
        <a:lstStyle/>
        <a:p>
          <a:endParaRPr lang="en-IN"/>
        </a:p>
      </dgm:t>
    </dgm:pt>
    <dgm:pt modelId="{A820C0A9-EB3A-434F-ACB9-8A1E955381B4}" type="sibTrans" cxnId="{E2AF52B4-556F-4D26-B2DB-CFF220525074}">
      <dgm:prSet/>
      <dgm:spPr/>
      <dgm:t>
        <a:bodyPr/>
        <a:lstStyle/>
        <a:p>
          <a:endParaRPr lang="en-IN"/>
        </a:p>
      </dgm:t>
    </dgm:pt>
    <dgm:pt modelId="{804B2DDA-9003-4DCD-BFDC-3696CD6754C4}">
      <dgm:prSet phldrT="[Text]" phldr="0" custT="1"/>
      <dgm:spPr/>
      <dgm:t>
        <a:bodyPr/>
        <a:lstStyle/>
        <a:p>
          <a:r>
            <a:rPr lang="en-IN" sz="1400" dirty="0"/>
            <a:t>Role-based dashboard</a:t>
          </a:r>
        </a:p>
      </dgm:t>
    </dgm:pt>
    <dgm:pt modelId="{ABF540E4-96E0-46B9-A97F-F9D67C6EF493}" type="parTrans" cxnId="{7E88DE59-4B2A-48E3-A1B6-E6CD51C6248E}">
      <dgm:prSet/>
      <dgm:spPr/>
      <dgm:t>
        <a:bodyPr/>
        <a:lstStyle/>
        <a:p>
          <a:endParaRPr lang="en-IN"/>
        </a:p>
      </dgm:t>
    </dgm:pt>
    <dgm:pt modelId="{497FECA4-B796-4B41-9A71-05CEC65BCE83}" type="sibTrans" cxnId="{7E88DE59-4B2A-48E3-A1B6-E6CD51C6248E}">
      <dgm:prSet/>
      <dgm:spPr/>
      <dgm:t>
        <a:bodyPr/>
        <a:lstStyle/>
        <a:p>
          <a:endParaRPr lang="en-IN"/>
        </a:p>
      </dgm:t>
    </dgm:pt>
    <dgm:pt modelId="{965B2B8D-714F-4A5A-A916-7C3E97015B0E}">
      <dgm:prSet phldrT="[Text]" phldr="0" custT="1"/>
      <dgm:spPr/>
      <dgm:t>
        <a:bodyPr/>
        <a:lstStyle/>
        <a:p>
          <a:r>
            <a:rPr lang="en-IN" sz="1400" dirty="0"/>
            <a:t>Perform action</a:t>
          </a:r>
        </a:p>
      </dgm:t>
    </dgm:pt>
    <dgm:pt modelId="{E9523807-A597-4DF7-A857-0BB76914958A}" type="parTrans" cxnId="{EE860C23-0B8D-4172-BD69-08ECE917DC6C}">
      <dgm:prSet/>
      <dgm:spPr/>
      <dgm:t>
        <a:bodyPr/>
        <a:lstStyle/>
        <a:p>
          <a:endParaRPr lang="en-IN"/>
        </a:p>
      </dgm:t>
    </dgm:pt>
    <dgm:pt modelId="{36AF625E-6C47-4F12-B72C-8DAE61E62EB8}" type="sibTrans" cxnId="{EE860C23-0B8D-4172-BD69-08ECE917DC6C}">
      <dgm:prSet/>
      <dgm:spPr/>
      <dgm:t>
        <a:bodyPr/>
        <a:lstStyle/>
        <a:p>
          <a:endParaRPr lang="en-IN"/>
        </a:p>
      </dgm:t>
    </dgm:pt>
    <dgm:pt modelId="{B5440865-92CF-46AB-A3EB-07447E704444}">
      <dgm:prSet custT="1"/>
      <dgm:spPr/>
      <dgm:t>
        <a:bodyPr/>
        <a:lstStyle/>
        <a:p>
          <a:r>
            <a:rPr lang="en-IN" sz="1400" dirty="0"/>
            <a:t>Backend processing</a:t>
          </a:r>
        </a:p>
      </dgm:t>
    </dgm:pt>
    <dgm:pt modelId="{C1C6689A-FE52-409C-AAD5-4E186B5BCCBC}" type="parTrans" cxnId="{F86E8333-2ED2-497C-BF8C-13E5A8504BA2}">
      <dgm:prSet/>
      <dgm:spPr/>
      <dgm:t>
        <a:bodyPr/>
        <a:lstStyle/>
        <a:p>
          <a:endParaRPr lang="en-IN"/>
        </a:p>
      </dgm:t>
    </dgm:pt>
    <dgm:pt modelId="{6FE6DCCF-CB6B-47FA-9687-3731546D8106}" type="sibTrans" cxnId="{F86E8333-2ED2-497C-BF8C-13E5A8504BA2}">
      <dgm:prSet/>
      <dgm:spPr/>
      <dgm:t>
        <a:bodyPr/>
        <a:lstStyle/>
        <a:p>
          <a:endParaRPr lang="en-IN"/>
        </a:p>
      </dgm:t>
    </dgm:pt>
    <dgm:pt modelId="{8936879A-C2D9-4F6E-8AE8-A2C2097F5F8D}">
      <dgm:prSet custT="1"/>
      <dgm:spPr/>
      <dgm:t>
        <a:bodyPr/>
        <a:lstStyle/>
        <a:p>
          <a:r>
            <a:rPr lang="en-IN" sz="1400" dirty="0"/>
            <a:t>Database update</a:t>
          </a:r>
        </a:p>
      </dgm:t>
    </dgm:pt>
    <dgm:pt modelId="{B33D784D-152D-438D-9867-61C07D2DA1CB}" type="parTrans" cxnId="{3CCFDAEB-438D-47FA-A053-02D1E37EA960}">
      <dgm:prSet/>
      <dgm:spPr/>
      <dgm:t>
        <a:bodyPr/>
        <a:lstStyle/>
        <a:p>
          <a:endParaRPr lang="en-IN"/>
        </a:p>
      </dgm:t>
    </dgm:pt>
    <dgm:pt modelId="{B27D4533-9BF1-479B-9FDE-7BC89582D773}" type="sibTrans" cxnId="{3CCFDAEB-438D-47FA-A053-02D1E37EA960}">
      <dgm:prSet/>
      <dgm:spPr/>
      <dgm:t>
        <a:bodyPr/>
        <a:lstStyle/>
        <a:p>
          <a:endParaRPr lang="en-IN"/>
        </a:p>
      </dgm:t>
    </dgm:pt>
    <dgm:pt modelId="{FA9BED66-09FF-460D-952A-85D5476DBA85}">
      <dgm:prSet custT="1"/>
      <dgm:spPr/>
      <dgm:t>
        <a:bodyPr/>
        <a:lstStyle/>
        <a:p>
          <a:r>
            <a:rPr lang="en-IN" sz="1400" dirty="0"/>
            <a:t>Logout</a:t>
          </a:r>
        </a:p>
      </dgm:t>
    </dgm:pt>
    <dgm:pt modelId="{01A66673-BE45-4E6D-A799-ECC0119BA50C}" type="parTrans" cxnId="{0EAC2FAD-C373-4997-BBC9-A949AF4992C5}">
      <dgm:prSet/>
      <dgm:spPr/>
      <dgm:t>
        <a:bodyPr/>
        <a:lstStyle/>
        <a:p>
          <a:endParaRPr lang="en-IN"/>
        </a:p>
      </dgm:t>
    </dgm:pt>
    <dgm:pt modelId="{307E748F-BFBD-4043-81D3-088F903C153C}" type="sibTrans" cxnId="{0EAC2FAD-C373-4997-BBC9-A949AF4992C5}">
      <dgm:prSet/>
      <dgm:spPr/>
      <dgm:t>
        <a:bodyPr/>
        <a:lstStyle/>
        <a:p>
          <a:endParaRPr lang="en-IN"/>
        </a:p>
      </dgm:t>
    </dgm:pt>
    <dgm:pt modelId="{BD4BDAC9-A741-4E13-8050-3BFE03A53E58}" type="pres">
      <dgm:prSet presAssocID="{0C21F11D-D31D-4069-AA8A-2D268EA93A5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1A26C95-023F-43A2-8C4E-5147696507F7}" type="pres">
      <dgm:prSet presAssocID="{FA9BED66-09FF-460D-952A-85D5476DBA85}" presName="Accent6" presStyleCnt="0"/>
      <dgm:spPr/>
    </dgm:pt>
    <dgm:pt modelId="{403578CF-5878-459F-B487-E5C3D69BE62B}" type="pres">
      <dgm:prSet presAssocID="{FA9BED66-09FF-460D-952A-85D5476DBA85}" presName="Accent" presStyleLbl="node1" presStyleIdx="0" presStyleCnt="6"/>
      <dgm:spPr/>
    </dgm:pt>
    <dgm:pt modelId="{C03494C5-201F-452E-BBCA-FA11B6404E72}" type="pres">
      <dgm:prSet presAssocID="{FA9BED66-09FF-460D-952A-85D5476DBA85}" presName="ParentBackground6" presStyleCnt="0"/>
      <dgm:spPr/>
    </dgm:pt>
    <dgm:pt modelId="{C5B438A3-E251-4F0D-8A4A-5FAB997DF913}" type="pres">
      <dgm:prSet presAssocID="{FA9BED66-09FF-460D-952A-85D5476DBA85}" presName="ParentBackground" presStyleLbl="fgAcc1" presStyleIdx="0" presStyleCnt="6"/>
      <dgm:spPr/>
    </dgm:pt>
    <dgm:pt modelId="{DD762219-9754-4B5A-A87A-6B7FE7D68EDB}" type="pres">
      <dgm:prSet presAssocID="{FA9BED66-09FF-460D-952A-85D5476DBA8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DAAABE8-BB33-4E58-891E-CB2C57A0B613}" type="pres">
      <dgm:prSet presAssocID="{8936879A-C2D9-4F6E-8AE8-A2C2097F5F8D}" presName="Accent5" presStyleCnt="0"/>
      <dgm:spPr/>
    </dgm:pt>
    <dgm:pt modelId="{B6FB2606-5270-4243-8DEB-2A9D989084B7}" type="pres">
      <dgm:prSet presAssocID="{8936879A-C2D9-4F6E-8AE8-A2C2097F5F8D}" presName="Accent" presStyleLbl="node1" presStyleIdx="1" presStyleCnt="6"/>
      <dgm:spPr/>
    </dgm:pt>
    <dgm:pt modelId="{26594499-4569-4299-99ED-95498CAA5CAC}" type="pres">
      <dgm:prSet presAssocID="{8936879A-C2D9-4F6E-8AE8-A2C2097F5F8D}" presName="ParentBackground5" presStyleCnt="0"/>
      <dgm:spPr/>
    </dgm:pt>
    <dgm:pt modelId="{22F23D35-72B1-4AD8-B9C4-8653D9A24213}" type="pres">
      <dgm:prSet presAssocID="{8936879A-C2D9-4F6E-8AE8-A2C2097F5F8D}" presName="ParentBackground" presStyleLbl="fgAcc1" presStyleIdx="1" presStyleCnt="6"/>
      <dgm:spPr/>
    </dgm:pt>
    <dgm:pt modelId="{3D26E1C9-0C9B-455C-8E21-1D62A5F354AA}" type="pres">
      <dgm:prSet presAssocID="{8936879A-C2D9-4F6E-8AE8-A2C2097F5F8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3D418A9-4735-409E-BAD4-94072879BCAB}" type="pres">
      <dgm:prSet presAssocID="{B5440865-92CF-46AB-A3EB-07447E704444}" presName="Accent4" presStyleCnt="0"/>
      <dgm:spPr/>
    </dgm:pt>
    <dgm:pt modelId="{FCCED7B1-D71D-4886-8771-4BD7B7B1486D}" type="pres">
      <dgm:prSet presAssocID="{B5440865-92CF-46AB-A3EB-07447E704444}" presName="Accent" presStyleLbl="node1" presStyleIdx="2" presStyleCnt="6"/>
      <dgm:spPr/>
    </dgm:pt>
    <dgm:pt modelId="{FB28522B-4599-4FDD-B692-274D699EA339}" type="pres">
      <dgm:prSet presAssocID="{B5440865-92CF-46AB-A3EB-07447E704444}" presName="ParentBackground4" presStyleCnt="0"/>
      <dgm:spPr/>
    </dgm:pt>
    <dgm:pt modelId="{EB7A4403-AE82-4D43-B358-212271B5C191}" type="pres">
      <dgm:prSet presAssocID="{B5440865-92CF-46AB-A3EB-07447E704444}" presName="ParentBackground" presStyleLbl="fgAcc1" presStyleIdx="2" presStyleCnt="6"/>
      <dgm:spPr/>
    </dgm:pt>
    <dgm:pt modelId="{F2E64881-2E48-4708-8134-85509295FE17}" type="pres">
      <dgm:prSet presAssocID="{B5440865-92CF-46AB-A3EB-07447E70444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A386A89-8BD5-4264-A1AF-4551CC33F091}" type="pres">
      <dgm:prSet presAssocID="{965B2B8D-714F-4A5A-A916-7C3E97015B0E}" presName="Accent3" presStyleCnt="0"/>
      <dgm:spPr/>
    </dgm:pt>
    <dgm:pt modelId="{C7CFA203-6099-4AEA-9AAF-08A283382CBE}" type="pres">
      <dgm:prSet presAssocID="{965B2B8D-714F-4A5A-A916-7C3E97015B0E}" presName="Accent" presStyleLbl="node1" presStyleIdx="3" presStyleCnt="6"/>
      <dgm:spPr/>
    </dgm:pt>
    <dgm:pt modelId="{9834835B-A9E4-406A-81D5-D77E5FFCDFF8}" type="pres">
      <dgm:prSet presAssocID="{965B2B8D-714F-4A5A-A916-7C3E97015B0E}" presName="ParentBackground3" presStyleCnt="0"/>
      <dgm:spPr/>
    </dgm:pt>
    <dgm:pt modelId="{AEFAE1B7-65B9-4627-87C4-1E684190935B}" type="pres">
      <dgm:prSet presAssocID="{965B2B8D-714F-4A5A-A916-7C3E97015B0E}" presName="ParentBackground" presStyleLbl="fgAcc1" presStyleIdx="3" presStyleCnt="6"/>
      <dgm:spPr/>
    </dgm:pt>
    <dgm:pt modelId="{EAF17110-CC92-4A1C-983F-42C99E643E3D}" type="pres">
      <dgm:prSet presAssocID="{965B2B8D-714F-4A5A-A916-7C3E97015B0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C70C852-63B9-4E15-8104-8892C875E0A5}" type="pres">
      <dgm:prSet presAssocID="{804B2DDA-9003-4DCD-BFDC-3696CD6754C4}" presName="Accent2" presStyleCnt="0"/>
      <dgm:spPr/>
    </dgm:pt>
    <dgm:pt modelId="{797E99E3-F43E-463F-9808-944694A00A42}" type="pres">
      <dgm:prSet presAssocID="{804B2DDA-9003-4DCD-BFDC-3696CD6754C4}" presName="Accent" presStyleLbl="node1" presStyleIdx="4" presStyleCnt="6"/>
      <dgm:spPr/>
    </dgm:pt>
    <dgm:pt modelId="{39190782-82FF-4224-BD39-A01947BACADE}" type="pres">
      <dgm:prSet presAssocID="{804B2DDA-9003-4DCD-BFDC-3696CD6754C4}" presName="ParentBackground2" presStyleCnt="0"/>
      <dgm:spPr/>
    </dgm:pt>
    <dgm:pt modelId="{F74C7162-C53E-45DD-9F7B-EC7C799DFA80}" type="pres">
      <dgm:prSet presAssocID="{804B2DDA-9003-4DCD-BFDC-3696CD6754C4}" presName="ParentBackground" presStyleLbl="fgAcc1" presStyleIdx="4" presStyleCnt="6"/>
      <dgm:spPr/>
    </dgm:pt>
    <dgm:pt modelId="{D7C3F7B6-846F-49FC-A4AC-A862D535BE19}" type="pres">
      <dgm:prSet presAssocID="{804B2DDA-9003-4DCD-BFDC-3696CD6754C4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63B1B9C-AB09-4E58-902D-F468337344C9}" type="pres">
      <dgm:prSet presAssocID="{58AE3723-901E-4401-9593-450F2A03AC53}" presName="Accent1" presStyleCnt="0"/>
      <dgm:spPr/>
    </dgm:pt>
    <dgm:pt modelId="{8FD3F385-740F-4AC9-87BC-A78CC7D8376D}" type="pres">
      <dgm:prSet presAssocID="{58AE3723-901E-4401-9593-450F2A03AC53}" presName="Accent" presStyleLbl="node1" presStyleIdx="5" presStyleCnt="6"/>
      <dgm:spPr/>
    </dgm:pt>
    <dgm:pt modelId="{C67170C7-0001-43DF-B141-EA52561D4D50}" type="pres">
      <dgm:prSet presAssocID="{58AE3723-901E-4401-9593-450F2A03AC53}" presName="ParentBackground1" presStyleCnt="0"/>
      <dgm:spPr/>
    </dgm:pt>
    <dgm:pt modelId="{BDE1751C-2F8B-4477-990C-7F46CFBF80DE}" type="pres">
      <dgm:prSet presAssocID="{58AE3723-901E-4401-9593-450F2A03AC53}" presName="ParentBackground" presStyleLbl="fgAcc1" presStyleIdx="5" presStyleCnt="6"/>
      <dgm:spPr/>
    </dgm:pt>
    <dgm:pt modelId="{702ABE00-0E6F-4AC6-962E-3D7FA9AF274F}" type="pres">
      <dgm:prSet presAssocID="{58AE3723-901E-4401-9593-450F2A03AC5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BD81A22-12C9-40AF-8BF3-B153DEB85C79}" type="presOf" srcId="{58AE3723-901E-4401-9593-450F2A03AC53}" destId="{702ABE00-0E6F-4AC6-962E-3D7FA9AF274F}" srcOrd="1" destOrd="0" presId="urn:microsoft.com/office/officeart/2011/layout/CircleProcess"/>
    <dgm:cxn modelId="{086DA622-2FD8-45B2-AFA1-966758E7B015}" type="presOf" srcId="{58AE3723-901E-4401-9593-450F2A03AC53}" destId="{BDE1751C-2F8B-4477-990C-7F46CFBF80DE}" srcOrd="0" destOrd="0" presId="urn:microsoft.com/office/officeart/2011/layout/CircleProcess"/>
    <dgm:cxn modelId="{EE860C23-0B8D-4172-BD69-08ECE917DC6C}" srcId="{0C21F11D-D31D-4069-AA8A-2D268EA93A52}" destId="{965B2B8D-714F-4A5A-A916-7C3E97015B0E}" srcOrd="2" destOrd="0" parTransId="{E9523807-A597-4DF7-A857-0BB76914958A}" sibTransId="{36AF625E-6C47-4F12-B72C-8DAE61E62EB8}"/>
    <dgm:cxn modelId="{F86E8333-2ED2-497C-BF8C-13E5A8504BA2}" srcId="{0C21F11D-D31D-4069-AA8A-2D268EA93A52}" destId="{B5440865-92CF-46AB-A3EB-07447E704444}" srcOrd="3" destOrd="0" parTransId="{C1C6689A-FE52-409C-AAD5-4E186B5BCCBC}" sibTransId="{6FE6DCCF-CB6B-47FA-9687-3731546D8106}"/>
    <dgm:cxn modelId="{8823464B-13A1-4CBE-9A80-8B50A0B644DD}" type="presOf" srcId="{804B2DDA-9003-4DCD-BFDC-3696CD6754C4}" destId="{D7C3F7B6-846F-49FC-A4AC-A862D535BE19}" srcOrd="1" destOrd="0" presId="urn:microsoft.com/office/officeart/2011/layout/CircleProcess"/>
    <dgm:cxn modelId="{7E88DE59-4B2A-48E3-A1B6-E6CD51C6248E}" srcId="{0C21F11D-D31D-4069-AA8A-2D268EA93A52}" destId="{804B2DDA-9003-4DCD-BFDC-3696CD6754C4}" srcOrd="1" destOrd="0" parTransId="{ABF540E4-96E0-46B9-A97F-F9D67C6EF493}" sibTransId="{497FECA4-B796-4B41-9A71-05CEC65BCE83}"/>
    <dgm:cxn modelId="{1A6F668E-6B26-4359-80FD-FD914600119E}" type="presOf" srcId="{8936879A-C2D9-4F6E-8AE8-A2C2097F5F8D}" destId="{3D26E1C9-0C9B-455C-8E21-1D62A5F354AA}" srcOrd="1" destOrd="0" presId="urn:microsoft.com/office/officeart/2011/layout/CircleProcess"/>
    <dgm:cxn modelId="{5459E28E-1273-4363-8310-54A6B6F83FDA}" type="presOf" srcId="{B5440865-92CF-46AB-A3EB-07447E704444}" destId="{EB7A4403-AE82-4D43-B358-212271B5C191}" srcOrd="0" destOrd="0" presId="urn:microsoft.com/office/officeart/2011/layout/CircleProcess"/>
    <dgm:cxn modelId="{977FADA0-4592-4EE9-8856-C4811F1A4510}" type="presOf" srcId="{FA9BED66-09FF-460D-952A-85D5476DBA85}" destId="{C5B438A3-E251-4F0D-8A4A-5FAB997DF913}" srcOrd="0" destOrd="0" presId="urn:microsoft.com/office/officeart/2011/layout/CircleProcess"/>
    <dgm:cxn modelId="{B3AC26A3-31F5-48E8-A934-77F858AD8F93}" type="presOf" srcId="{8936879A-C2D9-4F6E-8AE8-A2C2097F5F8D}" destId="{22F23D35-72B1-4AD8-B9C4-8653D9A24213}" srcOrd="0" destOrd="0" presId="urn:microsoft.com/office/officeart/2011/layout/CircleProcess"/>
    <dgm:cxn modelId="{0EAC2FAD-C373-4997-BBC9-A949AF4992C5}" srcId="{0C21F11D-D31D-4069-AA8A-2D268EA93A52}" destId="{FA9BED66-09FF-460D-952A-85D5476DBA85}" srcOrd="5" destOrd="0" parTransId="{01A66673-BE45-4E6D-A799-ECC0119BA50C}" sibTransId="{307E748F-BFBD-4043-81D3-088F903C153C}"/>
    <dgm:cxn modelId="{E2AF52B4-556F-4D26-B2DB-CFF220525074}" srcId="{0C21F11D-D31D-4069-AA8A-2D268EA93A52}" destId="{58AE3723-901E-4401-9593-450F2A03AC53}" srcOrd="0" destOrd="0" parTransId="{E1126BB8-505A-4818-8556-9C0CE5A1980E}" sibTransId="{A820C0A9-EB3A-434F-ACB9-8A1E955381B4}"/>
    <dgm:cxn modelId="{A0D392B6-FE7D-4CE7-9FC3-C0BB0F8F050C}" type="presOf" srcId="{0C21F11D-D31D-4069-AA8A-2D268EA93A52}" destId="{BD4BDAC9-A741-4E13-8050-3BFE03A53E58}" srcOrd="0" destOrd="0" presId="urn:microsoft.com/office/officeart/2011/layout/CircleProcess"/>
    <dgm:cxn modelId="{FA7A91B7-2AD5-45E5-B153-A2ABFFF79118}" type="presOf" srcId="{965B2B8D-714F-4A5A-A916-7C3E97015B0E}" destId="{EAF17110-CC92-4A1C-983F-42C99E643E3D}" srcOrd="1" destOrd="0" presId="urn:microsoft.com/office/officeart/2011/layout/CircleProcess"/>
    <dgm:cxn modelId="{CF5DCFC3-4E72-421C-B884-7805F322A737}" type="presOf" srcId="{965B2B8D-714F-4A5A-A916-7C3E97015B0E}" destId="{AEFAE1B7-65B9-4627-87C4-1E684190935B}" srcOrd="0" destOrd="0" presId="urn:microsoft.com/office/officeart/2011/layout/CircleProcess"/>
    <dgm:cxn modelId="{7B4E1AD0-E4EF-418D-A49A-53F66A54A59F}" type="presOf" srcId="{FA9BED66-09FF-460D-952A-85D5476DBA85}" destId="{DD762219-9754-4B5A-A87A-6B7FE7D68EDB}" srcOrd="1" destOrd="0" presId="urn:microsoft.com/office/officeart/2011/layout/CircleProcess"/>
    <dgm:cxn modelId="{84D17CD8-8324-4CA0-BF1C-7CDA66671771}" type="presOf" srcId="{B5440865-92CF-46AB-A3EB-07447E704444}" destId="{F2E64881-2E48-4708-8134-85509295FE17}" srcOrd="1" destOrd="0" presId="urn:microsoft.com/office/officeart/2011/layout/CircleProcess"/>
    <dgm:cxn modelId="{3CCFDAEB-438D-47FA-A053-02D1E37EA960}" srcId="{0C21F11D-D31D-4069-AA8A-2D268EA93A52}" destId="{8936879A-C2D9-4F6E-8AE8-A2C2097F5F8D}" srcOrd="4" destOrd="0" parTransId="{B33D784D-152D-438D-9867-61C07D2DA1CB}" sibTransId="{B27D4533-9BF1-479B-9FDE-7BC89582D773}"/>
    <dgm:cxn modelId="{8F3E95F1-FD74-46D3-B4B0-CEBCB7EEC85C}" type="presOf" srcId="{804B2DDA-9003-4DCD-BFDC-3696CD6754C4}" destId="{F74C7162-C53E-45DD-9F7B-EC7C799DFA80}" srcOrd="0" destOrd="0" presId="urn:microsoft.com/office/officeart/2011/layout/CircleProcess"/>
    <dgm:cxn modelId="{C7C52CFC-B6DC-4D4F-8301-0D3EAA4D320E}" type="presParOf" srcId="{BD4BDAC9-A741-4E13-8050-3BFE03A53E58}" destId="{E1A26C95-023F-43A2-8C4E-5147696507F7}" srcOrd="0" destOrd="0" presId="urn:microsoft.com/office/officeart/2011/layout/CircleProcess"/>
    <dgm:cxn modelId="{D36A1B41-EF05-4036-904E-64686C97A76B}" type="presParOf" srcId="{E1A26C95-023F-43A2-8C4E-5147696507F7}" destId="{403578CF-5878-459F-B487-E5C3D69BE62B}" srcOrd="0" destOrd="0" presId="urn:microsoft.com/office/officeart/2011/layout/CircleProcess"/>
    <dgm:cxn modelId="{C1B7DF1D-3D40-4510-B161-6F6CA14EAB47}" type="presParOf" srcId="{BD4BDAC9-A741-4E13-8050-3BFE03A53E58}" destId="{C03494C5-201F-452E-BBCA-FA11B6404E72}" srcOrd="1" destOrd="0" presId="urn:microsoft.com/office/officeart/2011/layout/CircleProcess"/>
    <dgm:cxn modelId="{6B03B1D9-6798-4600-A7AB-7068EF0DFCFE}" type="presParOf" srcId="{C03494C5-201F-452E-BBCA-FA11B6404E72}" destId="{C5B438A3-E251-4F0D-8A4A-5FAB997DF913}" srcOrd="0" destOrd="0" presId="urn:microsoft.com/office/officeart/2011/layout/CircleProcess"/>
    <dgm:cxn modelId="{C9D0A3EA-987F-48A4-97DB-A501D1D6F70E}" type="presParOf" srcId="{BD4BDAC9-A741-4E13-8050-3BFE03A53E58}" destId="{DD762219-9754-4B5A-A87A-6B7FE7D68EDB}" srcOrd="2" destOrd="0" presId="urn:microsoft.com/office/officeart/2011/layout/CircleProcess"/>
    <dgm:cxn modelId="{36A30156-6E7C-40BE-AFB3-F516C40CC049}" type="presParOf" srcId="{BD4BDAC9-A741-4E13-8050-3BFE03A53E58}" destId="{3DAAABE8-BB33-4E58-891E-CB2C57A0B613}" srcOrd="3" destOrd="0" presId="urn:microsoft.com/office/officeart/2011/layout/CircleProcess"/>
    <dgm:cxn modelId="{A9E8042E-D12A-435F-A2E6-22B193C042A9}" type="presParOf" srcId="{3DAAABE8-BB33-4E58-891E-CB2C57A0B613}" destId="{B6FB2606-5270-4243-8DEB-2A9D989084B7}" srcOrd="0" destOrd="0" presId="urn:microsoft.com/office/officeart/2011/layout/CircleProcess"/>
    <dgm:cxn modelId="{5DD1E71F-1368-48DB-A6D6-C926531B9F50}" type="presParOf" srcId="{BD4BDAC9-A741-4E13-8050-3BFE03A53E58}" destId="{26594499-4569-4299-99ED-95498CAA5CAC}" srcOrd="4" destOrd="0" presId="urn:microsoft.com/office/officeart/2011/layout/CircleProcess"/>
    <dgm:cxn modelId="{E5168D53-22E3-4DF1-941E-645AC6C331F7}" type="presParOf" srcId="{26594499-4569-4299-99ED-95498CAA5CAC}" destId="{22F23D35-72B1-4AD8-B9C4-8653D9A24213}" srcOrd="0" destOrd="0" presId="urn:microsoft.com/office/officeart/2011/layout/CircleProcess"/>
    <dgm:cxn modelId="{89B2801A-7037-4616-9A15-3FAAC9E4DA11}" type="presParOf" srcId="{BD4BDAC9-A741-4E13-8050-3BFE03A53E58}" destId="{3D26E1C9-0C9B-455C-8E21-1D62A5F354AA}" srcOrd="5" destOrd="0" presId="urn:microsoft.com/office/officeart/2011/layout/CircleProcess"/>
    <dgm:cxn modelId="{6E5E1983-8C39-40AD-86BC-15A9EFD2F589}" type="presParOf" srcId="{BD4BDAC9-A741-4E13-8050-3BFE03A53E58}" destId="{53D418A9-4735-409E-BAD4-94072879BCAB}" srcOrd="6" destOrd="0" presId="urn:microsoft.com/office/officeart/2011/layout/CircleProcess"/>
    <dgm:cxn modelId="{BCC2EA21-9ECB-42B4-96E6-D160EF151D8B}" type="presParOf" srcId="{53D418A9-4735-409E-BAD4-94072879BCAB}" destId="{FCCED7B1-D71D-4886-8771-4BD7B7B1486D}" srcOrd="0" destOrd="0" presId="urn:microsoft.com/office/officeart/2011/layout/CircleProcess"/>
    <dgm:cxn modelId="{6F04A6F4-3E6F-409E-919E-B0D1ECB9CA33}" type="presParOf" srcId="{BD4BDAC9-A741-4E13-8050-3BFE03A53E58}" destId="{FB28522B-4599-4FDD-B692-274D699EA339}" srcOrd="7" destOrd="0" presId="urn:microsoft.com/office/officeart/2011/layout/CircleProcess"/>
    <dgm:cxn modelId="{60C494FF-3BFA-4DE5-949A-9E40A81D7764}" type="presParOf" srcId="{FB28522B-4599-4FDD-B692-274D699EA339}" destId="{EB7A4403-AE82-4D43-B358-212271B5C191}" srcOrd="0" destOrd="0" presId="urn:microsoft.com/office/officeart/2011/layout/CircleProcess"/>
    <dgm:cxn modelId="{DBE64574-83E1-428F-AEC0-67315CD4D218}" type="presParOf" srcId="{BD4BDAC9-A741-4E13-8050-3BFE03A53E58}" destId="{F2E64881-2E48-4708-8134-85509295FE17}" srcOrd="8" destOrd="0" presId="urn:microsoft.com/office/officeart/2011/layout/CircleProcess"/>
    <dgm:cxn modelId="{D6E62F39-D27F-4BFF-94BB-5CC38CE1165D}" type="presParOf" srcId="{BD4BDAC9-A741-4E13-8050-3BFE03A53E58}" destId="{EA386A89-8BD5-4264-A1AF-4551CC33F091}" srcOrd="9" destOrd="0" presId="urn:microsoft.com/office/officeart/2011/layout/CircleProcess"/>
    <dgm:cxn modelId="{49C80582-1EBF-4075-9012-4AA37870525C}" type="presParOf" srcId="{EA386A89-8BD5-4264-A1AF-4551CC33F091}" destId="{C7CFA203-6099-4AEA-9AAF-08A283382CBE}" srcOrd="0" destOrd="0" presId="urn:microsoft.com/office/officeart/2011/layout/CircleProcess"/>
    <dgm:cxn modelId="{26058823-C484-40A3-A62E-7BC716323E18}" type="presParOf" srcId="{BD4BDAC9-A741-4E13-8050-3BFE03A53E58}" destId="{9834835B-A9E4-406A-81D5-D77E5FFCDFF8}" srcOrd="10" destOrd="0" presId="urn:microsoft.com/office/officeart/2011/layout/CircleProcess"/>
    <dgm:cxn modelId="{CAE2E6AA-5F0A-4A58-BFBD-A64D111885E3}" type="presParOf" srcId="{9834835B-A9E4-406A-81D5-D77E5FFCDFF8}" destId="{AEFAE1B7-65B9-4627-87C4-1E684190935B}" srcOrd="0" destOrd="0" presId="urn:microsoft.com/office/officeart/2011/layout/CircleProcess"/>
    <dgm:cxn modelId="{7AC71D12-C5D8-402B-99C5-323241C5498A}" type="presParOf" srcId="{BD4BDAC9-A741-4E13-8050-3BFE03A53E58}" destId="{EAF17110-CC92-4A1C-983F-42C99E643E3D}" srcOrd="11" destOrd="0" presId="urn:microsoft.com/office/officeart/2011/layout/CircleProcess"/>
    <dgm:cxn modelId="{F87F9C75-E8B5-48BC-B857-3D97EEB20188}" type="presParOf" srcId="{BD4BDAC9-A741-4E13-8050-3BFE03A53E58}" destId="{0C70C852-63B9-4E15-8104-8892C875E0A5}" srcOrd="12" destOrd="0" presId="urn:microsoft.com/office/officeart/2011/layout/CircleProcess"/>
    <dgm:cxn modelId="{19B52A00-89EB-4170-9EBF-F8EC4EEBDDAC}" type="presParOf" srcId="{0C70C852-63B9-4E15-8104-8892C875E0A5}" destId="{797E99E3-F43E-463F-9808-944694A00A42}" srcOrd="0" destOrd="0" presId="urn:microsoft.com/office/officeart/2011/layout/CircleProcess"/>
    <dgm:cxn modelId="{92E82652-82DC-4F1B-83AA-F250D897C880}" type="presParOf" srcId="{BD4BDAC9-A741-4E13-8050-3BFE03A53E58}" destId="{39190782-82FF-4224-BD39-A01947BACADE}" srcOrd="13" destOrd="0" presId="urn:microsoft.com/office/officeart/2011/layout/CircleProcess"/>
    <dgm:cxn modelId="{4EE18EE8-C570-4693-B0DA-40B59D9DC318}" type="presParOf" srcId="{39190782-82FF-4224-BD39-A01947BACADE}" destId="{F74C7162-C53E-45DD-9F7B-EC7C799DFA80}" srcOrd="0" destOrd="0" presId="urn:microsoft.com/office/officeart/2011/layout/CircleProcess"/>
    <dgm:cxn modelId="{BE2BE6BF-D154-4CDB-94F8-EA7B6F021454}" type="presParOf" srcId="{BD4BDAC9-A741-4E13-8050-3BFE03A53E58}" destId="{D7C3F7B6-846F-49FC-A4AC-A862D535BE19}" srcOrd="14" destOrd="0" presId="urn:microsoft.com/office/officeart/2011/layout/CircleProcess"/>
    <dgm:cxn modelId="{D4DB9D2B-1C01-4D49-8AE6-4BC31DF2950E}" type="presParOf" srcId="{BD4BDAC9-A741-4E13-8050-3BFE03A53E58}" destId="{163B1B9C-AB09-4E58-902D-F468337344C9}" srcOrd="15" destOrd="0" presId="urn:microsoft.com/office/officeart/2011/layout/CircleProcess"/>
    <dgm:cxn modelId="{5F66D33E-B722-4E37-9A6F-86674D99F46E}" type="presParOf" srcId="{163B1B9C-AB09-4E58-902D-F468337344C9}" destId="{8FD3F385-740F-4AC9-87BC-A78CC7D8376D}" srcOrd="0" destOrd="0" presId="urn:microsoft.com/office/officeart/2011/layout/CircleProcess"/>
    <dgm:cxn modelId="{2E9698BB-17FC-4EB1-BAB1-543342DD08E0}" type="presParOf" srcId="{BD4BDAC9-A741-4E13-8050-3BFE03A53E58}" destId="{C67170C7-0001-43DF-B141-EA52561D4D50}" srcOrd="16" destOrd="0" presId="urn:microsoft.com/office/officeart/2011/layout/CircleProcess"/>
    <dgm:cxn modelId="{D13043D2-153A-4AAE-ADEE-CA1D93A95216}" type="presParOf" srcId="{C67170C7-0001-43DF-B141-EA52561D4D50}" destId="{BDE1751C-2F8B-4477-990C-7F46CFBF80DE}" srcOrd="0" destOrd="0" presId="urn:microsoft.com/office/officeart/2011/layout/CircleProcess"/>
    <dgm:cxn modelId="{2364DD1B-BC83-42A0-8C05-215F4BAAB654}" type="presParOf" srcId="{BD4BDAC9-A741-4E13-8050-3BFE03A53E58}" destId="{702ABE00-0E6F-4AC6-962E-3D7FA9AF274F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4D800-CADE-4FD5-8561-52762D6DDC25}">
      <dsp:nvSpPr>
        <dsp:cNvPr id="0" name=""/>
        <dsp:cNvSpPr/>
      </dsp:nvSpPr>
      <dsp:spPr>
        <a:xfrm>
          <a:off x="0" y="0"/>
          <a:ext cx="6018816" cy="838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Room Allocation (Manual)</a:t>
          </a:r>
        </a:p>
      </dsp:txBody>
      <dsp:txXfrm>
        <a:off x="24545" y="24545"/>
        <a:ext cx="5016476" cy="788931"/>
      </dsp:txXfrm>
    </dsp:sp>
    <dsp:sp modelId="{306035C3-78FA-486F-9492-7ED659B9FCC1}">
      <dsp:nvSpPr>
        <dsp:cNvPr id="0" name=""/>
        <dsp:cNvSpPr/>
      </dsp:nvSpPr>
      <dsp:spPr>
        <a:xfrm>
          <a:off x="478949" y="939161"/>
          <a:ext cx="6018816" cy="838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Complaint Register (Paper / Verbal)</a:t>
          </a:r>
        </a:p>
      </dsp:txBody>
      <dsp:txXfrm>
        <a:off x="503494" y="963706"/>
        <a:ext cx="4975555" cy="788931"/>
      </dsp:txXfrm>
    </dsp:sp>
    <dsp:sp modelId="{1919D05D-24A9-4A08-8299-21F504B74A2E}">
      <dsp:nvSpPr>
        <dsp:cNvPr id="0" name=""/>
        <dsp:cNvSpPr/>
      </dsp:nvSpPr>
      <dsp:spPr>
        <a:xfrm>
          <a:off x="898914" y="1908827"/>
          <a:ext cx="6018816" cy="838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No Tracking or Status</a:t>
          </a:r>
        </a:p>
      </dsp:txBody>
      <dsp:txXfrm>
        <a:off x="923459" y="1933372"/>
        <a:ext cx="4975555" cy="788931"/>
      </dsp:txXfrm>
    </dsp:sp>
    <dsp:sp modelId="{4372896F-58CF-4CF6-81A2-9FCE5B76AB65}">
      <dsp:nvSpPr>
        <dsp:cNvPr id="0" name=""/>
        <dsp:cNvSpPr/>
      </dsp:nvSpPr>
      <dsp:spPr>
        <a:xfrm>
          <a:off x="1348371" y="2863241"/>
          <a:ext cx="6018816" cy="838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Delayed Resolution</a:t>
          </a:r>
        </a:p>
      </dsp:txBody>
      <dsp:txXfrm>
        <a:off x="1372916" y="2887786"/>
        <a:ext cx="4975555" cy="788931"/>
      </dsp:txXfrm>
    </dsp:sp>
    <dsp:sp modelId="{F311232B-E927-41F7-A904-9A43A54E942E}">
      <dsp:nvSpPr>
        <dsp:cNvPr id="0" name=""/>
        <dsp:cNvSpPr/>
      </dsp:nvSpPr>
      <dsp:spPr>
        <a:xfrm>
          <a:off x="1797828" y="3817655"/>
          <a:ext cx="6018816" cy="838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Food Surplus Wasted</a:t>
          </a:r>
        </a:p>
      </dsp:txBody>
      <dsp:txXfrm>
        <a:off x="1822373" y="3842200"/>
        <a:ext cx="4975555" cy="788931"/>
      </dsp:txXfrm>
    </dsp:sp>
    <dsp:sp modelId="{9870C007-F7EA-40A9-88B4-4AB63A7408FD}">
      <dsp:nvSpPr>
        <dsp:cNvPr id="0" name=""/>
        <dsp:cNvSpPr/>
      </dsp:nvSpPr>
      <dsp:spPr>
        <a:xfrm>
          <a:off x="5474102" y="612221"/>
          <a:ext cx="544714" cy="544714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500" kern="1200"/>
        </a:p>
      </dsp:txBody>
      <dsp:txXfrm>
        <a:off x="5596663" y="612221"/>
        <a:ext cx="299592" cy="409897"/>
      </dsp:txXfrm>
    </dsp:sp>
    <dsp:sp modelId="{755AE31F-1767-488E-8C53-CAE034F3648A}">
      <dsp:nvSpPr>
        <dsp:cNvPr id="0" name=""/>
        <dsp:cNvSpPr/>
      </dsp:nvSpPr>
      <dsp:spPr>
        <a:xfrm>
          <a:off x="5923559" y="1566635"/>
          <a:ext cx="544714" cy="544714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500" kern="1200"/>
        </a:p>
      </dsp:txBody>
      <dsp:txXfrm>
        <a:off x="6046120" y="1566635"/>
        <a:ext cx="299592" cy="409897"/>
      </dsp:txXfrm>
    </dsp:sp>
    <dsp:sp modelId="{4E25448A-C672-4AA6-9187-FD4E57B1C6DF}">
      <dsp:nvSpPr>
        <dsp:cNvPr id="0" name=""/>
        <dsp:cNvSpPr/>
      </dsp:nvSpPr>
      <dsp:spPr>
        <a:xfrm>
          <a:off x="6373016" y="2507082"/>
          <a:ext cx="544714" cy="544714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500" kern="1200"/>
        </a:p>
      </dsp:txBody>
      <dsp:txXfrm>
        <a:off x="6495577" y="2507082"/>
        <a:ext cx="299592" cy="409897"/>
      </dsp:txXfrm>
    </dsp:sp>
    <dsp:sp modelId="{2388DC24-8D1D-408C-9A7F-466A9550D2A8}">
      <dsp:nvSpPr>
        <dsp:cNvPr id="0" name=""/>
        <dsp:cNvSpPr/>
      </dsp:nvSpPr>
      <dsp:spPr>
        <a:xfrm>
          <a:off x="6822473" y="3470807"/>
          <a:ext cx="544714" cy="544714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500" kern="1200"/>
        </a:p>
      </dsp:txBody>
      <dsp:txXfrm>
        <a:off x="6945034" y="3470807"/>
        <a:ext cx="299592" cy="409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4D800-CADE-4FD5-8561-52762D6DDC25}">
      <dsp:nvSpPr>
        <dsp:cNvPr id="0" name=""/>
        <dsp:cNvSpPr/>
      </dsp:nvSpPr>
      <dsp:spPr>
        <a:xfrm>
          <a:off x="0" y="0"/>
          <a:ext cx="6071812" cy="849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Digital Room Allocation</a:t>
          </a:r>
        </a:p>
      </dsp:txBody>
      <dsp:txXfrm>
        <a:off x="24892" y="24892"/>
        <a:ext cx="5055290" cy="800095"/>
      </dsp:txXfrm>
    </dsp:sp>
    <dsp:sp modelId="{306035C3-78FA-486F-9492-7ED659B9FCC1}">
      <dsp:nvSpPr>
        <dsp:cNvPr id="0" name=""/>
        <dsp:cNvSpPr/>
      </dsp:nvSpPr>
      <dsp:spPr>
        <a:xfrm>
          <a:off x="453414" y="967918"/>
          <a:ext cx="6071812" cy="849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Online Complaint System</a:t>
          </a:r>
        </a:p>
      </dsp:txBody>
      <dsp:txXfrm>
        <a:off x="478306" y="992810"/>
        <a:ext cx="5016192" cy="800095"/>
      </dsp:txXfrm>
    </dsp:sp>
    <dsp:sp modelId="{1919D05D-24A9-4A08-8299-21F504B74A2E}">
      <dsp:nvSpPr>
        <dsp:cNvPr id="0" name=""/>
        <dsp:cNvSpPr/>
      </dsp:nvSpPr>
      <dsp:spPr>
        <a:xfrm>
          <a:off x="906829" y="1935837"/>
          <a:ext cx="6071812" cy="849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Real-Time Status Tracking</a:t>
          </a:r>
        </a:p>
      </dsp:txBody>
      <dsp:txXfrm>
        <a:off x="931721" y="1960729"/>
        <a:ext cx="5016192" cy="800095"/>
      </dsp:txXfrm>
    </dsp:sp>
    <dsp:sp modelId="{4372896F-58CF-4CF6-81A2-9FCE5B76AB65}">
      <dsp:nvSpPr>
        <dsp:cNvPr id="0" name=""/>
        <dsp:cNvSpPr/>
      </dsp:nvSpPr>
      <dsp:spPr>
        <a:xfrm>
          <a:off x="1360243" y="2903756"/>
          <a:ext cx="6071812" cy="849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Faster Resolution</a:t>
          </a:r>
        </a:p>
      </dsp:txBody>
      <dsp:txXfrm>
        <a:off x="1385135" y="2928648"/>
        <a:ext cx="5016192" cy="800095"/>
      </dsp:txXfrm>
    </dsp:sp>
    <dsp:sp modelId="{F311232B-E927-41F7-A904-9A43A54E942E}">
      <dsp:nvSpPr>
        <dsp:cNvPr id="0" name=""/>
        <dsp:cNvSpPr/>
      </dsp:nvSpPr>
      <dsp:spPr>
        <a:xfrm>
          <a:off x="1813658" y="3871675"/>
          <a:ext cx="6071812" cy="849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bg2">
                  <a:lumMod val="10000"/>
                </a:schemeClr>
              </a:solidFill>
            </a:rPr>
            <a:t>Food Surplus → NGOs</a:t>
          </a:r>
        </a:p>
      </dsp:txBody>
      <dsp:txXfrm>
        <a:off x="1838550" y="3896567"/>
        <a:ext cx="5016192" cy="800095"/>
      </dsp:txXfrm>
    </dsp:sp>
    <dsp:sp modelId="{9870C007-F7EA-40A9-88B4-4AB63A7408FD}">
      <dsp:nvSpPr>
        <dsp:cNvPr id="0" name=""/>
        <dsp:cNvSpPr/>
      </dsp:nvSpPr>
      <dsp:spPr>
        <a:xfrm>
          <a:off x="5519390" y="620884"/>
          <a:ext cx="552421" cy="552421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5643685" y="620884"/>
        <a:ext cx="303831" cy="415697"/>
      </dsp:txXfrm>
    </dsp:sp>
    <dsp:sp modelId="{755AE31F-1767-488E-8C53-CAE034F3648A}">
      <dsp:nvSpPr>
        <dsp:cNvPr id="0" name=""/>
        <dsp:cNvSpPr/>
      </dsp:nvSpPr>
      <dsp:spPr>
        <a:xfrm>
          <a:off x="5972805" y="1588803"/>
          <a:ext cx="552421" cy="552421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6097100" y="1588803"/>
        <a:ext cx="303831" cy="415697"/>
      </dsp:txXfrm>
    </dsp:sp>
    <dsp:sp modelId="{4E25448A-C672-4AA6-9187-FD4E57B1C6DF}">
      <dsp:nvSpPr>
        <dsp:cNvPr id="0" name=""/>
        <dsp:cNvSpPr/>
      </dsp:nvSpPr>
      <dsp:spPr>
        <a:xfrm>
          <a:off x="6426219" y="2542557"/>
          <a:ext cx="552421" cy="552421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6550514" y="2542557"/>
        <a:ext cx="303831" cy="415697"/>
      </dsp:txXfrm>
    </dsp:sp>
    <dsp:sp modelId="{2388DC24-8D1D-408C-9A7F-466A9550D2A8}">
      <dsp:nvSpPr>
        <dsp:cNvPr id="0" name=""/>
        <dsp:cNvSpPr/>
      </dsp:nvSpPr>
      <dsp:spPr>
        <a:xfrm>
          <a:off x="6879634" y="3519919"/>
          <a:ext cx="552421" cy="552421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7003929" y="3519919"/>
        <a:ext cx="303831" cy="415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98761-F17B-4A9B-9C50-6F7E1621D25B}">
      <dsp:nvSpPr>
        <dsp:cNvPr id="0" name=""/>
        <dsp:cNvSpPr/>
      </dsp:nvSpPr>
      <dsp:spPr>
        <a:xfrm>
          <a:off x="0" y="31467"/>
          <a:ext cx="1616950" cy="970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Users</a:t>
          </a:r>
          <a:endParaRPr lang="en-IN" sz="1800" kern="1200" dirty="0"/>
        </a:p>
      </dsp:txBody>
      <dsp:txXfrm>
        <a:off x="28415" y="59882"/>
        <a:ext cx="1560120" cy="913340"/>
      </dsp:txXfrm>
    </dsp:sp>
    <dsp:sp modelId="{0F05CACE-9D75-4E55-9004-71E3CA258DB5}">
      <dsp:nvSpPr>
        <dsp:cNvPr id="0" name=""/>
        <dsp:cNvSpPr/>
      </dsp:nvSpPr>
      <dsp:spPr>
        <a:xfrm rot="21584913">
          <a:off x="1779174" y="311035"/>
          <a:ext cx="343922" cy="4010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779174" y="391462"/>
        <a:ext cx="240745" cy="240601"/>
      </dsp:txXfrm>
    </dsp:sp>
    <dsp:sp modelId="{40CD4BE1-4414-45E3-ADDC-CA061BDA7AE9}">
      <dsp:nvSpPr>
        <dsp:cNvPr id="0" name=""/>
        <dsp:cNvSpPr/>
      </dsp:nvSpPr>
      <dsp:spPr>
        <a:xfrm>
          <a:off x="2265854" y="21522"/>
          <a:ext cx="1616950" cy="970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36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-36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-36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Web interface</a:t>
          </a:r>
        </a:p>
      </dsp:txBody>
      <dsp:txXfrm>
        <a:off x="2294269" y="49937"/>
        <a:ext cx="1560120" cy="913340"/>
      </dsp:txXfrm>
    </dsp:sp>
    <dsp:sp modelId="{9909E9F0-B357-48DA-B436-62DA93F50E20}">
      <dsp:nvSpPr>
        <dsp:cNvPr id="0" name=""/>
        <dsp:cNvSpPr/>
      </dsp:nvSpPr>
      <dsp:spPr>
        <a:xfrm rot="21567973">
          <a:off x="4054365" y="295281"/>
          <a:ext cx="363740" cy="4010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5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-5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-5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4054367" y="375990"/>
        <a:ext cx="254618" cy="240601"/>
      </dsp:txXfrm>
    </dsp:sp>
    <dsp:sp modelId="{7F8CA090-9DD7-44B5-96C5-A030083A3286}">
      <dsp:nvSpPr>
        <dsp:cNvPr id="0" name=""/>
        <dsp:cNvSpPr/>
      </dsp:nvSpPr>
      <dsp:spPr>
        <a:xfrm>
          <a:off x="4569077" y="0"/>
          <a:ext cx="1630807" cy="970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732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-732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-732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Backend services</a:t>
          </a:r>
        </a:p>
      </dsp:txBody>
      <dsp:txXfrm>
        <a:off x="4597492" y="28415"/>
        <a:ext cx="1573977" cy="913340"/>
      </dsp:txXfrm>
    </dsp:sp>
    <dsp:sp modelId="{983C2B28-C6C0-49EA-A43E-2F6EBE428B73}">
      <dsp:nvSpPr>
        <dsp:cNvPr id="0" name=""/>
        <dsp:cNvSpPr/>
      </dsp:nvSpPr>
      <dsp:spPr>
        <a:xfrm rot="33161">
          <a:off x="6351699" y="295466"/>
          <a:ext cx="321877" cy="4010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10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-10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-10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6351701" y="375201"/>
        <a:ext cx="225314" cy="240601"/>
      </dsp:txXfrm>
    </dsp:sp>
    <dsp:sp modelId="{D1BCDB33-9D19-408E-9155-9EA7382369DA}">
      <dsp:nvSpPr>
        <dsp:cNvPr id="0" name=""/>
        <dsp:cNvSpPr/>
      </dsp:nvSpPr>
      <dsp:spPr>
        <a:xfrm>
          <a:off x="6807173" y="21522"/>
          <a:ext cx="1616950" cy="970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10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-10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-10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Database</a:t>
          </a:r>
        </a:p>
      </dsp:txBody>
      <dsp:txXfrm>
        <a:off x="6835588" y="49937"/>
        <a:ext cx="1560120" cy="913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3578CF-5878-459F-B487-E5C3D69BE62B}">
      <dsp:nvSpPr>
        <dsp:cNvPr id="0" name=""/>
        <dsp:cNvSpPr/>
      </dsp:nvSpPr>
      <dsp:spPr>
        <a:xfrm>
          <a:off x="7057093" y="561202"/>
          <a:ext cx="1300903" cy="1300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B438A3-E251-4F0D-8A4A-5FAB997DF913}">
      <dsp:nvSpPr>
        <dsp:cNvPr id="0" name=""/>
        <dsp:cNvSpPr/>
      </dsp:nvSpPr>
      <dsp:spPr>
        <a:xfrm>
          <a:off x="7100897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Logout</a:t>
          </a:r>
        </a:p>
      </dsp:txBody>
      <dsp:txXfrm>
        <a:off x="7274461" y="778016"/>
        <a:ext cx="866993" cy="867027"/>
      </dsp:txXfrm>
    </dsp:sp>
    <dsp:sp modelId="{B6FB2606-5270-4243-8DEB-2A9D989084B7}">
      <dsp:nvSpPr>
        <dsp:cNvPr id="0" name=""/>
        <dsp:cNvSpPr/>
      </dsp:nvSpPr>
      <dsp:spPr>
        <a:xfrm rot="2700000">
          <a:off x="5713303" y="561055"/>
          <a:ext cx="1300720" cy="13007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F23D35-72B1-4AD8-B9C4-8653D9A24213}">
      <dsp:nvSpPr>
        <dsp:cNvPr id="0" name=""/>
        <dsp:cNvSpPr/>
      </dsp:nvSpPr>
      <dsp:spPr>
        <a:xfrm>
          <a:off x="5757016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Database update</a:t>
          </a:r>
        </a:p>
      </dsp:txBody>
      <dsp:txXfrm>
        <a:off x="5930580" y="778016"/>
        <a:ext cx="866993" cy="867027"/>
      </dsp:txXfrm>
    </dsp:sp>
    <dsp:sp modelId="{FCCED7B1-D71D-4886-8771-4BD7B7B1486D}">
      <dsp:nvSpPr>
        <dsp:cNvPr id="0" name=""/>
        <dsp:cNvSpPr/>
      </dsp:nvSpPr>
      <dsp:spPr>
        <a:xfrm rot="2700000">
          <a:off x="4369422" y="561055"/>
          <a:ext cx="1300720" cy="13007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7A4403-AE82-4D43-B358-212271B5C191}">
      <dsp:nvSpPr>
        <dsp:cNvPr id="0" name=""/>
        <dsp:cNvSpPr/>
      </dsp:nvSpPr>
      <dsp:spPr>
        <a:xfrm>
          <a:off x="4413135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Backend processing</a:t>
          </a:r>
        </a:p>
      </dsp:txBody>
      <dsp:txXfrm>
        <a:off x="4586699" y="778016"/>
        <a:ext cx="866993" cy="867027"/>
      </dsp:txXfrm>
    </dsp:sp>
    <dsp:sp modelId="{C7CFA203-6099-4AEA-9AAF-08A283382CBE}">
      <dsp:nvSpPr>
        <dsp:cNvPr id="0" name=""/>
        <dsp:cNvSpPr/>
      </dsp:nvSpPr>
      <dsp:spPr>
        <a:xfrm rot="2700000">
          <a:off x="3025541" y="561055"/>
          <a:ext cx="1300720" cy="13007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FAE1B7-65B9-4627-87C4-1E684190935B}">
      <dsp:nvSpPr>
        <dsp:cNvPr id="0" name=""/>
        <dsp:cNvSpPr/>
      </dsp:nvSpPr>
      <dsp:spPr>
        <a:xfrm>
          <a:off x="3069254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Perform action</a:t>
          </a:r>
        </a:p>
      </dsp:txBody>
      <dsp:txXfrm>
        <a:off x="3241991" y="778016"/>
        <a:ext cx="866993" cy="867027"/>
      </dsp:txXfrm>
    </dsp:sp>
    <dsp:sp modelId="{797E99E3-F43E-463F-9808-944694A00A42}">
      <dsp:nvSpPr>
        <dsp:cNvPr id="0" name=""/>
        <dsp:cNvSpPr/>
      </dsp:nvSpPr>
      <dsp:spPr>
        <a:xfrm rot="2700000">
          <a:off x="1681660" y="561055"/>
          <a:ext cx="1300720" cy="13007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4C7162-C53E-45DD-9F7B-EC7C799DFA80}">
      <dsp:nvSpPr>
        <dsp:cNvPr id="0" name=""/>
        <dsp:cNvSpPr/>
      </dsp:nvSpPr>
      <dsp:spPr>
        <a:xfrm>
          <a:off x="1725373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Role-based dashboard</a:t>
          </a:r>
        </a:p>
      </dsp:txBody>
      <dsp:txXfrm>
        <a:off x="1898110" y="778016"/>
        <a:ext cx="866993" cy="867027"/>
      </dsp:txXfrm>
    </dsp:sp>
    <dsp:sp modelId="{8FD3F385-740F-4AC9-87BC-A78CC7D8376D}">
      <dsp:nvSpPr>
        <dsp:cNvPr id="0" name=""/>
        <dsp:cNvSpPr/>
      </dsp:nvSpPr>
      <dsp:spPr>
        <a:xfrm rot="2700000">
          <a:off x="337779" y="561055"/>
          <a:ext cx="1300720" cy="13007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E1751C-2F8B-4477-990C-7F46CFBF80DE}">
      <dsp:nvSpPr>
        <dsp:cNvPr id="0" name=""/>
        <dsp:cNvSpPr/>
      </dsp:nvSpPr>
      <dsp:spPr>
        <a:xfrm>
          <a:off x="380665" y="604564"/>
          <a:ext cx="1214121" cy="121393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User login</a:t>
          </a:r>
        </a:p>
      </dsp:txBody>
      <dsp:txXfrm>
        <a:off x="554229" y="778016"/>
        <a:ext cx="866993" cy="867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2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1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4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1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4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2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772" y="2320413"/>
            <a:ext cx="8495073" cy="1459692"/>
          </a:xfrm>
        </p:spPr>
        <p:txBody>
          <a:bodyPr>
            <a:normAutofit/>
          </a:bodyPr>
          <a:lstStyle/>
          <a:p>
            <a:endParaRPr lang="en-IN"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BC51D-ABF2-EAFC-D237-3EDFF0DABB19}"/>
              </a:ext>
            </a:extLst>
          </p:cNvPr>
          <p:cNvSpPr/>
          <p:nvPr/>
        </p:nvSpPr>
        <p:spPr>
          <a:xfrm>
            <a:off x="294968" y="230997"/>
            <a:ext cx="8642555" cy="14596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			</a:t>
            </a:r>
            <a:r>
              <a:rPr lang="en-IN" sz="20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SDM COLLEGE OF ENGINEERING AND TECH DHARWAD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r>
              <a:rPr lang="en-IN" sz="2000" dirty="0">
                <a:solidFill>
                  <a:srgbClr val="002060"/>
                </a:solidFill>
              </a:rPr>
              <a:t>                 Dept of Information Science And Engineering</a:t>
            </a:r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4E00E-E6ED-5D2B-450B-AFB6333C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2" y="351190"/>
            <a:ext cx="1207113" cy="1219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C19E7-943B-71E4-B66E-69B1B707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18" y="2160922"/>
            <a:ext cx="6053853" cy="1268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DF51-7D1A-CB8A-58A5-0CE040F2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826" y="4769939"/>
            <a:ext cx="1694835" cy="957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C04C1-E98E-DEAA-09A8-0AEED78D8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18" y="5170813"/>
            <a:ext cx="6133108" cy="1529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255F75-8B22-EDBA-4CEF-64F93BFE0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91" y="3639033"/>
            <a:ext cx="7193903" cy="560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5AA39E-71B2-650F-5DA5-0F2724488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556" y="3407186"/>
            <a:ext cx="2987299" cy="79864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B81D366-8AC3-473F-DB87-480F3C64EF7A}"/>
              </a:ext>
            </a:extLst>
          </p:cNvPr>
          <p:cNvSpPr txBox="1">
            <a:spLocks/>
          </p:cNvSpPr>
          <p:nvPr/>
        </p:nvSpPr>
        <p:spPr>
          <a:xfrm>
            <a:off x="4533855" y="3588491"/>
            <a:ext cx="3412821" cy="558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1800" dirty="0">
                <a:solidFill>
                  <a:srgbClr val="002060"/>
                </a:solidFill>
              </a:rPr>
              <a:t>Coordinator:</a:t>
            </a:r>
          </a:p>
          <a:p>
            <a:pPr algn="ctr"/>
            <a:r>
              <a:rPr lang="en-IN" sz="1800" dirty="0">
                <a:solidFill>
                  <a:srgbClr val="002060"/>
                </a:solidFill>
              </a:rPr>
              <a:t>Dr. Varsha Jadhav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F2D37-727F-803F-F0CC-4635A8794DAE}"/>
              </a:ext>
            </a:extLst>
          </p:cNvPr>
          <p:cNvSpPr txBox="1"/>
          <p:nvPr/>
        </p:nvSpPr>
        <p:spPr>
          <a:xfrm>
            <a:off x="2723997" y="4330466"/>
            <a:ext cx="386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Academic year : 2025-26 /  V Semester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2DDDC-EAE2-15ED-C0BC-6C17A99C2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DB0D5-51B5-4D0B-F705-2B00B158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Implementation</a:t>
            </a:r>
            <a:br>
              <a:rPr lang="en-IN" dirty="0"/>
            </a:b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20382-D11E-B1D8-78EA-9F3FCEE1D5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1692967"/>
            <a:ext cx="5359195" cy="369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IN" sz="2000" dirty="0"/>
              <a:t>Role-based authentication implemented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Digital room allocation with real-time tracking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Online complaint registration and monitoring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Surplus food posting and NGO coordination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Frontend, backend, and database modules fully integrated for real-time updates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B5448B-FACC-986A-6F00-BCE04966CB6C}"/>
              </a:ext>
            </a:extLst>
          </p:cNvPr>
          <p:cNvSpPr/>
          <p:nvPr/>
        </p:nvSpPr>
        <p:spPr>
          <a:xfrm>
            <a:off x="6479455" y="1393011"/>
            <a:ext cx="2251587" cy="757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UI / 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2BFF4-F731-3172-30A3-54DD0207F07F}"/>
              </a:ext>
            </a:extLst>
          </p:cNvPr>
          <p:cNvSpPr/>
          <p:nvPr/>
        </p:nvSpPr>
        <p:spPr>
          <a:xfrm>
            <a:off x="6479454" y="2614668"/>
            <a:ext cx="2251587" cy="757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Frontend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D450C-9700-28FE-C58E-9562CC8F1B82}"/>
              </a:ext>
            </a:extLst>
          </p:cNvPr>
          <p:cNvSpPr/>
          <p:nvPr/>
        </p:nvSpPr>
        <p:spPr>
          <a:xfrm>
            <a:off x="6479453" y="3836325"/>
            <a:ext cx="2251587" cy="757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FB43A-F1A1-47B4-B02F-2F812B91A00B}"/>
              </a:ext>
            </a:extLst>
          </p:cNvPr>
          <p:cNvSpPr/>
          <p:nvPr/>
        </p:nvSpPr>
        <p:spPr>
          <a:xfrm>
            <a:off x="6479456" y="5057982"/>
            <a:ext cx="2251587" cy="7575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Integration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CB0D68-E007-F004-E94E-74992005C54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7605248" y="2150554"/>
            <a:ext cx="1" cy="464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DDA8FF-F63C-3303-7AD2-7666C4B090F7}"/>
              </a:ext>
            </a:extLst>
          </p:cNvPr>
          <p:cNvCxnSpPr/>
          <p:nvPr/>
        </p:nvCxnSpPr>
        <p:spPr>
          <a:xfrm flipH="1">
            <a:off x="7605248" y="3372211"/>
            <a:ext cx="1" cy="464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4A41D9-7299-003E-D3B4-5F4EECB65794}"/>
              </a:ext>
            </a:extLst>
          </p:cNvPr>
          <p:cNvCxnSpPr/>
          <p:nvPr/>
        </p:nvCxnSpPr>
        <p:spPr>
          <a:xfrm flipH="1">
            <a:off x="7605249" y="4593868"/>
            <a:ext cx="1" cy="464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4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6AE971C-BD8D-1F60-234C-6BF392AC6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71372"/>
            <a:ext cx="7886700" cy="4140857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114E2A-AF06-B6CB-766F-EC6F79721210}"/>
              </a:ext>
            </a:extLst>
          </p:cNvPr>
          <p:cNvSpPr txBox="1"/>
          <p:nvPr/>
        </p:nvSpPr>
        <p:spPr>
          <a:xfrm>
            <a:off x="3945065" y="531729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46186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90E3C-AC10-D958-94BB-6F33B68974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310" y="1514168"/>
            <a:ext cx="4298540" cy="255132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3E51A9-AFB8-B60D-7D2A-F9D307AFCC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514168"/>
            <a:ext cx="4298540" cy="255132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8160D-63D5-B3AB-0FA8-E90823AC6203}"/>
              </a:ext>
            </a:extLst>
          </p:cNvPr>
          <p:cNvSpPr txBox="1"/>
          <p:nvPr/>
        </p:nvSpPr>
        <p:spPr>
          <a:xfrm>
            <a:off x="1445345" y="430099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Login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94908-1C7B-8D79-F51B-59536F903400}"/>
              </a:ext>
            </a:extLst>
          </p:cNvPr>
          <p:cNvSpPr txBox="1"/>
          <p:nvPr/>
        </p:nvSpPr>
        <p:spPr>
          <a:xfrm>
            <a:off x="6190759" y="4300991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Chief dashboard</a:t>
            </a:r>
          </a:p>
        </p:txBody>
      </p:sp>
    </p:spTree>
    <p:extLst>
      <p:ext uri="{BB962C8B-B14F-4D97-AF65-F5344CB8AC3E}">
        <p14:creationId xmlns:p14="http://schemas.microsoft.com/office/powerpoint/2010/main" val="270229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DC90BC-EC83-906B-03E6-064968F91C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658" y="1818968"/>
            <a:ext cx="4356817" cy="256621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457C67-58CC-41FF-B271-47DFF9E347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1999" y="1818968"/>
            <a:ext cx="4356817" cy="256621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B30B80-8599-EE0D-5F0F-04322C484351}"/>
              </a:ext>
            </a:extLst>
          </p:cNvPr>
          <p:cNvSpPr txBox="1"/>
          <p:nvPr/>
        </p:nvSpPr>
        <p:spPr>
          <a:xfrm>
            <a:off x="1592826" y="4542503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Warden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AA7C8-5B01-A9EF-4E24-7859398D0829}"/>
              </a:ext>
            </a:extLst>
          </p:cNvPr>
          <p:cNvSpPr txBox="1"/>
          <p:nvPr/>
        </p:nvSpPr>
        <p:spPr>
          <a:xfrm>
            <a:off x="5766772" y="4542503"/>
            <a:ext cx="19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Student dashboard</a:t>
            </a:r>
          </a:p>
        </p:txBody>
      </p:sp>
    </p:spTree>
    <p:extLst>
      <p:ext uri="{BB962C8B-B14F-4D97-AF65-F5344CB8AC3E}">
        <p14:creationId xmlns:p14="http://schemas.microsoft.com/office/powerpoint/2010/main" val="375146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E09EDD-2202-8568-A40C-8A870A87AF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813" y="2064774"/>
            <a:ext cx="4328037" cy="224211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C4E0D5-F6FE-0895-394D-C3229D21E9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49" y="2064774"/>
            <a:ext cx="4328037" cy="22469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248BF-C925-7AAF-BF29-000E4EC2FA73}"/>
              </a:ext>
            </a:extLst>
          </p:cNvPr>
          <p:cNvSpPr txBox="1"/>
          <p:nvPr/>
        </p:nvSpPr>
        <p:spPr>
          <a:xfrm>
            <a:off x="1789471" y="4399314"/>
            <a:ext cx="16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Staff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4F9A6-825D-8E11-49BA-502450128C87}"/>
              </a:ext>
            </a:extLst>
          </p:cNvPr>
          <p:cNvSpPr txBox="1"/>
          <p:nvPr/>
        </p:nvSpPr>
        <p:spPr>
          <a:xfrm>
            <a:off x="5746655" y="4409147"/>
            <a:ext cx="253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Mess manager dashboard</a:t>
            </a:r>
          </a:p>
        </p:txBody>
      </p:sp>
    </p:spTree>
    <p:extLst>
      <p:ext uri="{BB962C8B-B14F-4D97-AF65-F5344CB8AC3E}">
        <p14:creationId xmlns:p14="http://schemas.microsoft.com/office/powerpoint/2010/main" val="417720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4E140A-86B7-AB12-61B4-D67107885E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323" y="2035278"/>
            <a:ext cx="4416527" cy="227262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30CF0C-632C-C1D2-4431-B3B750EF9D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035278"/>
            <a:ext cx="4416526" cy="2308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AC587-7EDF-5D05-B312-07879BF25AA9}"/>
              </a:ext>
            </a:extLst>
          </p:cNvPr>
          <p:cNvSpPr txBox="1"/>
          <p:nvPr/>
        </p:nvSpPr>
        <p:spPr>
          <a:xfrm>
            <a:off x="1661652" y="457200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NGO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7101E-AA8E-CF61-E6FB-71B444AA81B1}"/>
              </a:ext>
            </a:extLst>
          </p:cNvPr>
          <p:cNvSpPr txBox="1"/>
          <p:nvPr/>
        </p:nvSpPr>
        <p:spPr>
          <a:xfrm>
            <a:off x="6213987" y="4567706"/>
            <a:ext cx="18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Parent dashboard</a:t>
            </a:r>
          </a:p>
        </p:txBody>
      </p:sp>
    </p:spTree>
    <p:extLst>
      <p:ext uri="{BB962C8B-B14F-4D97-AF65-F5344CB8AC3E}">
        <p14:creationId xmlns:p14="http://schemas.microsoft.com/office/powerpoint/2010/main" val="314014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EEF47-3309-1F96-F2C1-18D0D3E9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2CCC43-084A-BAFD-BC70-76D51B18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7652"/>
            <a:ext cx="6347713" cy="1106033"/>
          </a:xfrm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accent2">
                    <a:lumMod val="75000"/>
                  </a:schemeClr>
                </a:solidFill>
              </a:rPr>
              <a:t>Results</a:t>
            </a:r>
            <a:br>
              <a:rPr lang="en-IN" dirty="0"/>
            </a:b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9E4FF0-A82D-9175-FB0C-6D7A47F5D36A}"/>
              </a:ext>
            </a:extLst>
          </p:cNvPr>
          <p:cNvSpPr/>
          <p:nvPr/>
        </p:nvSpPr>
        <p:spPr>
          <a:xfrm>
            <a:off x="1179872" y="1398591"/>
            <a:ext cx="6558116" cy="737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 ✔ Faster hostel operations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5EC248-5E8D-0F60-E703-75CAB12B80C6}"/>
              </a:ext>
            </a:extLst>
          </p:cNvPr>
          <p:cNvSpPr/>
          <p:nvPr/>
        </p:nvSpPr>
        <p:spPr>
          <a:xfrm>
            <a:off x="1179872" y="3183245"/>
            <a:ext cx="6558116" cy="737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✔ Transparent complaint tracking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ACCF36-ACAF-A2E1-9106-65B57EA004E8}"/>
              </a:ext>
            </a:extLst>
          </p:cNvPr>
          <p:cNvSpPr/>
          <p:nvPr/>
        </p:nvSpPr>
        <p:spPr>
          <a:xfrm>
            <a:off x="1179872" y="4075572"/>
            <a:ext cx="6558116" cy="737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✔ Reduced food wastage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417BDD-8B7F-F0D0-8310-1E0567494F18}"/>
              </a:ext>
            </a:extLst>
          </p:cNvPr>
          <p:cNvSpPr/>
          <p:nvPr/>
        </p:nvSpPr>
        <p:spPr>
          <a:xfrm>
            <a:off x="1179872" y="4967899"/>
            <a:ext cx="6558116" cy="737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✔ Improved parent monitoring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BB77A1-B4C2-23ED-C2E4-2F25A14E0AD6}"/>
              </a:ext>
            </a:extLst>
          </p:cNvPr>
          <p:cNvSpPr/>
          <p:nvPr/>
        </p:nvSpPr>
        <p:spPr>
          <a:xfrm>
            <a:off x="1179872" y="2290918"/>
            <a:ext cx="6558116" cy="7374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 ✔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Real-time room occupancy visibility for authorities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4" grpId="0" animBg="1"/>
      <p:bldP spid="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FC98E8-9853-09C9-637A-C2CA18DD5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85EF-C5DE-D7C0-EF94-941FC508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accent2">
                    <a:lumMod val="75000"/>
                  </a:schemeClr>
                </a:solidFill>
              </a:rPr>
              <a:t>Application &amp; Advantage </a:t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367BF-6F69-FC4E-6009-CACABFF6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7" y="1330202"/>
            <a:ext cx="8249267" cy="492311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2000" dirty="0"/>
              <a:t>Deployment in our college for digital room management, complaints, and parent monitoring</a:t>
            </a:r>
          </a:p>
          <a:p>
            <a:pPr>
              <a:lnSpc>
                <a:spcPct val="170000"/>
              </a:lnSpc>
            </a:pPr>
            <a:r>
              <a:rPr lang="en-US" sz="2000" b="1" dirty="0"/>
              <a:t>Contribution towards SDG-2 (Zero Hunger)</a:t>
            </a:r>
            <a:r>
              <a:rPr lang="en-US" sz="2000" dirty="0"/>
              <a:t> by ensuring edible surplus food reaches the needy</a:t>
            </a:r>
          </a:p>
          <a:p>
            <a:pPr>
              <a:lnSpc>
                <a:spcPct val="170000"/>
              </a:lnSpc>
            </a:pPr>
            <a:r>
              <a:rPr lang="en-IN" sz="2000" dirty="0"/>
              <a:t>Centralized and role-based system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Reduced food wastage and social impact</a:t>
            </a:r>
          </a:p>
          <a:p>
            <a:pPr>
              <a:lnSpc>
                <a:spcPct val="170000"/>
              </a:lnSpc>
            </a:pPr>
            <a:r>
              <a:rPr lang="en-IN" sz="2000" dirty="0"/>
              <a:t>Scalable and user-friendly design</a:t>
            </a:r>
          </a:p>
          <a:p>
            <a:pPr>
              <a:lnSpc>
                <a:spcPct val="170000"/>
              </a:lnSpc>
            </a:pPr>
            <a:endParaRPr lang="en-IN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2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1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2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3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4ED05-AE2C-4F92-3C56-4EC97B982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AF4F4F-B7E3-36C9-E316-1933E618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accent2">
                    <a:lumMod val="75000"/>
                  </a:schemeClr>
                </a:solidFill>
              </a:rPr>
              <a:t>Limitation &amp; Conclusion</a:t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5E7CA-B68D-D09E-8616-5E1A8B4F7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496" y="1592826"/>
            <a:ext cx="3886200" cy="41393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sz="2800" dirty="0"/>
              <a:t>Limitation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Requires stable internet connectivity for real-time operations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System performance depends on accurate data entry by users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131B63-6485-46D3-BC30-2227B4A22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87794"/>
            <a:ext cx="3886200" cy="4768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/>
              <a:t>Conclusion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Improves efficiency, transparency, and accountability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Effectively reduces food wastage and supports social responsibility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8982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3B7FB-FBD5-5E8C-3E73-A8B4BB2D0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010CE9-87A8-BCA5-9AC2-A571F32F7750}"/>
              </a:ext>
            </a:extLst>
          </p:cNvPr>
          <p:cNvSpPr txBox="1"/>
          <p:nvPr/>
        </p:nvSpPr>
        <p:spPr>
          <a:xfrm>
            <a:off x="1317523" y="2546555"/>
            <a:ext cx="5299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2">
                    <a:lumMod val="1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733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D527F7-47EE-74FA-C10E-FB8E7DFF6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AC3F-94BF-287D-0DF5-7C49A0A3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br>
              <a:rPr lang="en-IN" dirty="0"/>
            </a:b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24CB-09AD-3CED-8207-11B9BCC7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4064"/>
            <a:ext cx="7886700" cy="5558809"/>
          </a:xfrm>
        </p:spPr>
        <p:txBody>
          <a:bodyPr>
            <a:normAutofit lnSpcReduction="10000"/>
          </a:bodyPr>
          <a:lstStyle/>
          <a:p>
            <a:endParaRPr lang="en-I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Hostels play a crucial role in managing student accommodation and daily operations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Traditional hostel management relies on manual and fragmented processes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Lack of digital systems leads to inefficiency, delays, and poor coordination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Food wastage in hostel messes is a growing concern due to improper surplus handling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This project proposes a digital platform to streamline hostel operations and promote sustainability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2334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5854B-23B2-2E18-A6E8-B213EAD74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C7A-DB59-AF5C-31B4-5EC67E36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accent2">
                    <a:lumMod val="75000"/>
                  </a:schemeClr>
                </a:solidFill>
              </a:rPr>
              <a:t>Problem Definition</a:t>
            </a:r>
            <a:br>
              <a:rPr lang="en-IN" dirty="0"/>
            </a:b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1C740-1F68-13CA-1E4F-52EAC0E4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911893"/>
            <a:ext cx="7157886" cy="4628584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Manual hostel management processes lead to inefficiency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Delay in complaint resolution and accountability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real-time room occupancy tracking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Lack of transparency for parents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Significant food wastage in hostel mess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3436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0B516-F611-C7E3-B047-2BD3B7897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9DCE39-E6F1-FA1A-FAF9-D76BAA51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solidFill>
                  <a:schemeClr val="accent2">
                    <a:lumMod val="75000"/>
                  </a:schemeClr>
                </a:solidFill>
              </a:rPr>
              <a:t>Objectives</a:t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4DA83-B7BD-5ED8-9EB1-B05769A1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7" y="1120877"/>
            <a:ext cx="8249267" cy="555522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400" u="sng" dirty="0"/>
              <a:t>Main Objective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develop a centralized digital platform for efficient hostel management and food surplus distribution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000" u="sng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solidFill>
                  <a:schemeClr val="bg2">
                    <a:lumMod val="10000"/>
                  </a:schemeClr>
                </a:solidFill>
              </a:rPr>
              <a:t>Specific Objective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digitize hostel operations such as room allocation and complaint management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improve transparency and communication among students, staff, wardens, and parents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enable real-time room occupancy tracking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streamline complaint resolution with proper accountability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To reduce food wastage through structured surplus food redistribution</a:t>
            </a:r>
            <a:endParaRPr lang="en-IN" sz="2000" u="sng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3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BEB37-EE79-F16D-3716-8101263D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D949F-EF49-DD70-0778-6A8747C5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855406"/>
            <a:ext cx="6347713" cy="570272"/>
          </a:xfrm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accent2">
                    <a:lumMod val="75000"/>
                  </a:schemeClr>
                </a:solidFill>
              </a:rPr>
              <a:t>Existing System</a:t>
            </a:r>
            <a:br>
              <a:rPr lang="en-IN" sz="44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B49F7F1-7739-C2F0-BDC0-7E980C853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303071"/>
              </p:ext>
            </p:extLst>
          </p:nvPr>
        </p:nvGraphicFramePr>
        <p:xfrm>
          <a:off x="609599" y="1573160"/>
          <a:ext cx="7816645" cy="465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24D800-CADE-4FD5-8561-52762D6DD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70C007-F7EA-40A9-88B4-4AB63A740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6035C3-78FA-486F-9492-7ED659B9F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5AE31F-1767-488E-8C53-CAE034F364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919D05D-24A9-4A08-8299-21F504B74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25448A-C672-4AA6-9187-FD4E57B1C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72896F-58CF-4CF6-81A2-9FCE5B76A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88DC24-8D1D-408C-9A7F-466A9550D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11232B-E927-41F7-A904-9A43A54E94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71623-1CB6-6111-442F-9696CF650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990DBD-D883-D571-5460-EF0A2032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6" y="1114383"/>
            <a:ext cx="6347713" cy="45719"/>
          </a:xfrm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accent2">
                    <a:lumMod val="75000"/>
                  </a:schemeClr>
                </a:solidFill>
              </a:rPr>
              <a:t>Proposed System</a:t>
            </a:r>
            <a:br>
              <a:rPr lang="en-IN" sz="49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sz="44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A1087DD-A664-F3C3-8904-2D556F5A9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07165"/>
              </p:ext>
            </p:extLst>
          </p:nvPr>
        </p:nvGraphicFramePr>
        <p:xfrm>
          <a:off x="511276" y="1330303"/>
          <a:ext cx="7885471" cy="4721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4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115E1-F608-E25B-E077-19DEE164C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0E2A18-F3E6-5014-3A02-141FE259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6" y="1114383"/>
            <a:ext cx="6347713" cy="45719"/>
          </a:xfrm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accent2">
                    <a:lumMod val="75000"/>
                  </a:schemeClr>
                </a:solidFill>
              </a:rPr>
              <a:t>Methodology</a:t>
            </a:r>
            <a:br>
              <a:rPr lang="en-IN" sz="49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sz="44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FD960A2-B213-037B-D421-E09BC22CF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768405"/>
              </p:ext>
            </p:extLst>
          </p:nvPr>
        </p:nvGraphicFramePr>
        <p:xfrm>
          <a:off x="511276" y="3429000"/>
          <a:ext cx="7885471" cy="262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9897FD1-0723-E6FD-D055-10DF2D946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3174"/>
              </p:ext>
            </p:extLst>
          </p:nvPr>
        </p:nvGraphicFramePr>
        <p:xfrm>
          <a:off x="358876" y="1330303"/>
          <a:ext cx="8426247" cy="101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062630-7EB2-0FAE-53A0-B37AB470D9B3}"/>
              </a:ext>
            </a:extLst>
          </p:cNvPr>
          <p:cNvSpPr txBox="1"/>
          <p:nvPr/>
        </p:nvSpPr>
        <p:spPr>
          <a:xfrm>
            <a:off x="639097" y="3287835"/>
            <a:ext cx="202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Process flow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99B5CE-413D-3065-CF53-099525E696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99049"/>
              </p:ext>
            </p:extLst>
          </p:nvPr>
        </p:nvGraphicFramePr>
        <p:xfrm>
          <a:off x="358875" y="3811055"/>
          <a:ext cx="8426247" cy="2422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542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2" grpId="0">
        <p:bldAsOne/>
      </p:bldGraphic>
      <p:bldGraphic spid="3" grpId="0">
        <p:bldAsOne/>
      </p:bldGraphic>
      <p:bldP spid="6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2E2F7-F038-831F-09E8-CE994E2D6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83B84C-DEE1-9FA1-402F-4A8080C2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012723"/>
          </a:xfrm>
        </p:spPr>
        <p:txBody>
          <a:bodyPr>
            <a:normAutofit fontScale="90000"/>
          </a:bodyPr>
          <a:lstStyle/>
          <a:p>
            <a:r>
              <a:rPr lang="en-IN" sz="4900" dirty="0">
                <a:solidFill>
                  <a:schemeClr val="accent2">
                    <a:lumMod val="75000"/>
                  </a:schemeClr>
                </a:solidFill>
              </a:rPr>
              <a:t>Technologies &amp; Tools Used</a:t>
            </a:r>
            <a:br>
              <a:rPr lang="en-IN" sz="44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IN" dirty="0"/>
            </a:b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25D132-95B1-13FB-F9C3-A5DF9B037AA2}"/>
              </a:ext>
            </a:extLst>
          </p:cNvPr>
          <p:cNvSpPr/>
          <p:nvPr/>
        </p:nvSpPr>
        <p:spPr>
          <a:xfrm>
            <a:off x="68826" y="1351933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React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Frontend Development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94CFC7-29D6-3DB3-4702-4743ADBCF796}"/>
              </a:ext>
            </a:extLst>
          </p:cNvPr>
          <p:cNvSpPr/>
          <p:nvPr/>
        </p:nvSpPr>
        <p:spPr>
          <a:xfrm>
            <a:off x="6115664" y="1351934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Node </a:t>
            </a:r>
            <a:r>
              <a:rPr lang="en-IN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js</a:t>
            </a:r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/ Express </a:t>
            </a:r>
            <a:r>
              <a:rPr lang="en-IN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js</a:t>
            </a:r>
            <a:endParaRPr lang="en-IN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Backend Development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5D21C6-0A73-E3CF-8095-51FFDDA4E19D}"/>
              </a:ext>
            </a:extLst>
          </p:cNvPr>
          <p:cNvSpPr/>
          <p:nvPr/>
        </p:nvSpPr>
        <p:spPr>
          <a:xfrm>
            <a:off x="68826" y="3057829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MangoDB</a:t>
            </a:r>
            <a:endParaRPr lang="en-IN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Data storage &amp; processing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52FCDA-D1DD-125F-2BF1-96AC6B264464}"/>
              </a:ext>
            </a:extLst>
          </p:cNvPr>
          <p:cNvSpPr/>
          <p:nvPr/>
        </p:nvSpPr>
        <p:spPr>
          <a:xfrm>
            <a:off x="3092245" y="1351934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Tailwind CSS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UI Styling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EEA092-A6AB-A1F9-AA7A-D5048CD2DD4B}"/>
              </a:ext>
            </a:extLst>
          </p:cNvPr>
          <p:cNvSpPr/>
          <p:nvPr/>
        </p:nvSpPr>
        <p:spPr>
          <a:xfrm>
            <a:off x="3092245" y="3057828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Node Cron Job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Scheduled Tasks Automation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69B081-FEFC-DD18-AB46-85281B29BC1E}"/>
              </a:ext>
            </a:extLst>
          </p:cNvPr>
          <p:cNvSpPr/>
          <p:nvPr/>
        </p:nvSpPr>
        <p:spPr>
          <a:xfrm>
            <a:off x="6115664" y="3057827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JWT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Authentication &amp; Security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DB13B8-C18E-82B2-FE0C-DDC3CD6D3EB4}"/>
              </a:ext>
            </a:extLst>
          </p:cNvPr>
          <p:cNvSpPr/>
          <p:nvPr/>
        </p:nvSpPr>
        <p:spPr>
          <a:xfrm>
            <a:off x="68826" y="4763722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Cloudinary</a:t>
            </a:r>
            <a:endParaRPr lang="en-IN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Image storage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0226A9-6BF8-50FF-15BF-4AA765A77C25}"/>
              </a:ext>
            </a:extLst>
          </p:cNvPr>
          <p:cNvSpPr/>
          <p:nvPr/>
        </p:nvSpPr>
        <p:spPr>
          <a:xfrm>
            <a:off x="3092245" y="4763721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Brevo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Email services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F11AAB-F824-F467-3720-568BA081597C}"/>
              </a:ext>
            </a:extLst>
          </p:cNvPr>
          <p:cNvSpPr/>
          <p:nvPr/>
        </p:nvSpPr>
        <p:spPr>
          <a:xfrm>
            <a:off x="6115664" y="4763720"/>
            <a:ext cx="2959510" cy="1189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Postman</a:t>
            </a:r>
          </a:p>
          <a:p>
            <a:pPr algn="ct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Testing APIs</a:t>
            </a:r>
          </a:p>
        </p:txBody>
      </p:sp>
    </p:spTree>
    <p:extLst>
      <p:ext uri="{BB962C8B-B14F-4D97-AF65-F5344CB8AC3E}">
        <p14:creationId xmlns:p14="http://schemas.microsoft.com/office/powerpoint/2010/main" val="20509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4" grpId="0" animBg="1"/>
      <p:bldP spid="7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7A1D3-5551-1377-F05B-CF4ABDA66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359977-0B47-57C3-7DC4-4739E3D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System Design</a:t>
            </a:r>
            <a:br>
              <a:rPr lang="en-IN" dirty="0"/>
            </a:br>
            <a:endParaRPr lang="en-IN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1BB3A2-6829-69E0-DBBD-35B9EA36E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487573"/>
            <a:ext cx="7699375" cy="4126645"/>
          </a:xfrm>
        </p:spPr>
      </p:pic>
    </p:spTree>
    <p:extLst>
      <p:ext uri="{BB962C8B-B14F-4D97-AF65-F5344CB8AC3E}">
        <p14:creationId xmlns:p14="http://schemas.microsoft.com/office/powerpoint/2010/main" val="876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674</TotalTime>
  <Words>480</Words>
  <Application>Microsoft Office PowerPoint</Application>
  <PresentationFormat>On-screen Show (4:3)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Gill Sans MT</vt:lpstr>
      <vt:lpstr>Wingdings</vt:lpstr>
      <vt:lpstr>Office Theme</vt:lpstr>
      <vt:lpstr> </vt:lpstr>
      <vt:lpstr>Introduction </vt:lpstr>
      <vt:lpstr>Problem Definition </vt:lpstr>
      <vt:lpstr>Objectives </vt:lpstr>
      <vt:lpstr>Existing System  </vt:lpstr>
      <vt:lpstr>Proposed System   </vt:lpstr>
      <vt:lpstr>Methodology   </vt:lpstr>
      <vt:lpstr>Technologies &amp; Tools Used  </vt:lpstr>
      <vt:lpstr>System Design </vt:lpstr>
      <vt:lpstr>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</vt:lpstr>
      <vt:lpstr>Application &amp; Advantage  </vt:lpstr>
      <vt:lpstr>Limitation &amp; Conclusion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keywords/>
  <dc:description>generated using python-pptx</dc:description>
  <cp:lastModifiedBy>Pratham Hegde</cp:lastModifiedBy>
  <cp:revision>11</cp:revision>
  <dcterms:created xsi:type="dcterms:W3CDTF">2013-01-27T09:14:16Z</dcterms:created>
  <dcterms:modified xsi:type="dcterms:W3CDTF">2025-12-30T12:39:00Z</dcterms:modified>
  <cp:category/>
</cp:coreProperties>
</file>